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aegu Light" charset="1" panose="00000000000000000000"/>
      <p:regular r:id="rId10"/>
    </p:embeddedFont>
    <p:embeddedFont>
      <p:font typeface="Gaegu Light Bold" charset="1" panose="00000000000000000000"/>
      <p:regular r:id="rId11"/>
    </p:embeddedFont>
    <p:embeddedFont>
      <p:font typeface="Gaegu Bold" charset="1" panose="00000000000000000000"/>
      <p:regular r:id="rId12"/>
    </p:embeddedFont>
    <p:embeddedFont>
      <p:font typeface="Drukaatie Burti" charset="1" panose="03080602030402030204"/>
      <p:regular r:id="rId13"/>
    </p:embeddedFont>
    <p:embeddedFont>
      <p:font typeface="Drukaatie Burti Bold" charset="1" panose="0308070204040203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png" Type="http://schemas.openxmlformats.org/officeDocument/2006/relationships/image"/><Relationship Id="rId13" Target="../media/image5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55.png" Type="http://schemas.openxmlformats.org/officeDocument/2006/relationships/image"/><Relationship Id="rId17" Target="../media/image56.svg" Type="http://schemas.openxmlformats.org/officeDocument/2006/relationships/image"/><Relationship Id="rId18" Target="../media/image57.png" Type="http://schemas.openxmlformats.org/officeDocument/2006/relationships/image"/><Relationship Id="rId19" Target="../media/image58.svg" Type="http://schemas.openxmlformats.org/officeDocument/2006/relationships/image"/><Relationship Id="rId2" Target="../media/image45.png" Type="http://schemas.openxmlformats.org/officeDocument/2006/relationships/image"/><Relationship Id="rId20" Target="../media/image59.png" Type="http://schemas.openxmlformats.org/officeDocument/2006/relationships/image"/><Relationship Id="rId21" Target="../media/image60.svg" Type="http://schemas.openxmlformats.org/officeDocument/2006/relationships/image"/><Relationship Id="rId22" Target="../media/image61.png" Type="http://schemas.openxmlformats.org/officeDocument/2006/relationships/image"/><Relationship Id="rId23" Target="../media/image62.svg" Type="http://schemas.openxmlformats.org/officeDocument/2006/relationships/image"/><Relationship Id="rId24" Target="../media/image63.png" Type="http://schemas.openxmlformats.org/officeDocument/2006/relationships/image"/><Relationship Id="rId25" Target="../media/image64.svg" Type="http://schemas.openxmlformats.org/officeDocument/2006/relationships/image"/><Relationship Id="rId26" Target="../media/image65.png" Type="http://schemas.openxmlformats.org/officeDocument/2006/relationships/image"/><Relationship Id="rId27" Target="../media/image66.svg" Type="http://schemas.openxmlformats.org/officeDocument/2006/relationships/image"/><Relationship Id="rId28" Target="../media/image67.png" Type="http://schemas.openxmlformats.org/officeDocument/2006/relationships/image"/><Relationship Id="rId29" Target="../media/image68.svg" Type="http://schemas.openxmlformats.org/officeDocument/2006/relationships/image"/><Relationship Id="rId3" Target="../media/image4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78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83.png" Type="http://schemas.openxmlformats.org/officeDocument/2006/relationships/image"/><Relationship Id="rId7" Target="../media/image84.svg" Type="http://schemas.openxmlformats.org/officeDocument/2006/relationships/image"/><Relationship Id="rId8" Target="../media/image8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7525">
            <a:off x="-618" y="3387450"/>
            <a:ext cx="1241580" cy="122126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464629">
            <a:off x="-516064" y="4158639"/>
            <a:ext cx="1590841" cy="109044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4926941">
            <a:off x="216537" y="-676859"/>
            <a:ext cx="1379048" cy="237023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33573">
            <a:off x="-620551" y="8165986"/>
            <a:ext cx="1403145" cy="138018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859510">
            <a:off x="12022103" y="9464972"/>
            <a:ext cx="1075028" cy="115707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3128">
            <a:off x="17089241" y="7789066"/>
            <a:ext cx="1539821" cy="56273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798318">
            <a:off x="4498566" y="9489861"/>
            <a:ext cx="2017772" cy="127669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211809">
            <a:off x="14736727" y="-251002"/>
            <a:ext cx="1264965" cy="136150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331250">
            <a:off x="17630075" y="4309826"/>
            <a:ext cx="1315850" cy="106225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628841">
            <a:off x="17251803" y="3271141"/>
            <a:ext cx="1538166" cy="81942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488984">
            <a:off x="7586040" y="-652399"/>
            <a:ext cx="1334812" cy="1357018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2869695" y="2612852"/>
            <a:ext cx="12548611" cy="5268238"/>
            <a:chOff x="0" y="0"/>
            <a:chExt cx="16731481" cy="702431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0"/>
              <a:ext cx="16731481" cy="824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560296"/>
              <a:ext cx="16731481" cy="4210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12000" spc="-480">
                  <a:solidFill>
                    <a:srgbClr val="FBE675"/>
                  </a:solidFill>
                  <a:latin typeface="Gaegu Bold Bold"/>
                </a:rPr>
                <a:t>Shift Registers and Memories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399238" y="6142937"/>
              <a:ext cx="11933004" cy="881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spc="-72">
                  <a:solidFill>
                    <a:srgbClr val="FFFFFF"/>
                  </a:solidFill>
                  <a:latin typeface="Gaegu Light"/>
                </a:rPr>
                <a:t>LAURINE OWINO (LAMOY)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496089"/>
            <a:ext cx="8962208" cy="8423565"/>
            <a:chOff x="0" y="0"/>
            <a:chExt cx="11949611" cy="1123141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8400" y="1723353"/>
              <a:ext cx="11732811" cy="9508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 spc="-200">
                  <a:solidFill>
                    <a:srgbClr val="FFFFFF"/>
                  </a:solidFill>
                  <a:latin typeface="Gaegu Light Bold"/>
                </a:rPr>
                <a:t>Basic memory elements capable of storing one bit in a digital system.</a:t>
              </a: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  <a:r>
                <a:rPr lang="en-US" sz="5000" spc="-200">
                  <a:solidFill>
                    <a:srgbClr val="FFFFFF"/>
                  </a:solidFill>
                  <a:latin typeface="Gaegu Light Bold"/>
                </a:rPr>
                <a:t>Types:</a:t>
              </a:r>
            </a:p>
            <a:p>
              <a:pPr marL="1079500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sz="5000" spc="-200">
                  <a:solidFill>
                    <a:srgbClr val="FFFFFF"/>
                  </a:solidFill>
                  <a:latin typeface="Gaegu Light Bold"/>
                </a:rPr>
                <a:t>D flip-flop</a:t>
              </a:r>
            </a:p>
            <a:p>
              <a:pPr marL="1079500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sz="5000" spc="-200">
                  <a:solidFill>
                    <a:srgbClr val="FFFFFF"/>
                  </a:solidFill>
                  <a:latin typeface="Gaegu Light Bold"/>
                </a:rPr>
                <a:t>R-s flip-flop</a:t>
              </a:r>
            </a:p>
            <a:p>
              <a:pPr marL="1079501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sz="5000" spc="-200">
                  <a:solidFill>
                    <a:srgbClr val="FFFFFF"/>
                  </a:solidFill>
                  <a:latin typeface="Gaegu Light Bold"/>
                </a:rPr>
                <a:t> </a:t>
              </a:r>
              <a:r>
                <a:rPr lang="en-US" sz="5000" spc="-200">
                  <a:solidFill>
                    <a:srgbClr val="FFFFFF"/>
                  </a:solidFill>
                  <a:latin typeface="Gaegu Light Bold"/>
                </a:rPr>
                <a:t>J-K flip-flop</a:t>
              </a:r>
            </a:p>
            <a:p>
              <a:pPr marL="1079500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sz="5000" spc="-200">
                  <a:solidFill>
                    <a:srgbClr val="FFFFFF"/>
                  </a:solidFill>
                  <a:latin typeface="Gaegu Light Bold"/>
                </a:rPr>
                <a:t>T flip-flop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5725"/>
              <a:ext cx="11949611" cy="1210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sz="6400">
                  <a:solidFill>
                    <a:srgbClr val="FBE675"/>
                  </a:solidFill>
                  <a:latin typeface="Drukaatie Burti"/>
                </a:rPr>
                <a:t>Flip-Flops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9821" b="0"/>
          <a:stretch>
            <a:fillRect/>
          </a:stretch>
        </p:blipFill>
        <p:spPr>
          <a:xfrm flipH="false" flipV="false" rot="0">
            <a:off x="312736" y="2260430"/>
            <a:ext cx="8484240" cy="47189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2701" y="3917750"/>
            <a:ext cx="4464502" cy="230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4"/>
              </a:lnSpc>
            </a:pPr>
            <a:r>
              <a:rPr lang="en-US" sz="8114" spc="-324">
                <a:solidFill>
                  <a:srgbClr val="FFFFFF"/>
                </a:solidFill>
                <a:latin typeface="Gaegu Bold Bold"/>
              </a:rPr>
              <a:t>Shift Registers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98279" y="2104767"/>
            <a:ext cx="586164" cy="57444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589607" y="1341062"/>
            <a:ext cx="7696274" cy="275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Digital device for data storage and and transfer - data is entered then shifted out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98279" y="4856280"/>
            <a:ext cx="586164" cy="57444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789353" y="4379795"/>
            <a:ext cx="6864684" cy="187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Links between main digital system and I/O channels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98279" y="7387129"/>
            <a:ext cx="586164" cy="57444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789353" y="6467732"/>
            <a:ext cx="7265079" cy="275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Constructed by flip-flops. Number of flip-flops defines the size of the register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0331" y="639920"/>
            <a:ext cx="1412928" cy="149732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946367">
            <a:off x="5028678" y="7196540"/>
            <a:ext cx="1154159" cy="9556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92342" y="2493680"/>
            <a:ext cx="5020229" cy="3462691"/>
            <a:chOff x="0" y="0"/>
            <a:chExt cx="2963708" cy="2044211"/>
          </a:xfrm>
        </p:grpSpPr>
        <p:sp>
          <p:nvSpPr>
            <p:cNvPr name="Freeform 3" id="3"/>
            <p:cNvSpPr/>
            <p:nvPr/>
          </p:nvSpPr>
          <p:spPr>
            <a:xfrm>
              <a:off x="10160" y="16510"/>
              <a:ext cx="2940848" cy="2016271"/>
            </a:xfrm>
            <a:custGeom>
              <a:avLst/>
              <a:gdLst/>
              <a:ahLst/>
              <a:cxnLst/>
              <a:rect r="r" b="b" t="t" l="l"/>
              <a:pathLst>
                <a:path h="2016271" w="2940848">
                  <a:moveTo>
                    <a:pt x="2940848" y="2016271"/>
                  </a:moveTo>
                  <a:lnTo>
                    <a:pt x="0" y="2008651"/>
                  </a:lnTo>
                  <a:lnTo>
                    <a:pt x="0" y="712522"/>
                  </a:lnTo>
                  <a:lnTo>
                    <a:pt x="17780" y="19050"/>
                  </a:lnTo>
                  <a:lnTo>
                    <a:pt x="1464365" y="0"/>
                  </a:lnTo>
                  <a:lnTo>
                    <a:pt x="2921798" y="5080"/>
                  </a:lnTo>
                  <a:close/>
                </a:path>
              </a:pathLst>
            </a:custGeom>
            <a:solidFill>
              <a:srgbClr val="082A44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-3810" y="0"/>
              <a:ext cx="2970058" cy="2042941"/>
            </a:xfrm>
            <a:custGeom>
              <a:avLst/>
              <a:gdLst/>
              <a:ahLst/>
              <a:cxnLst/>
              <a:rect r="r" b="b" t="t" l="l"/>
              <a:pathLst>
                <a:path h="2042941" w="2970058">
                  <a:moveTo>
                    <a:pt x="2935768" y="21590"/>
                  </a:moveTo>
                  <a:cubicBezTo>
                    <a:pt x="2937038" y="34290"/>
                    <a:pt x="2937038" y="44450"/>
                    <a:pt x="2938308" y="54610"/>
                  </a:cubicBezTo>
                  <a:cubicBezTo>
                    <a:pt x="2940848" y="94002"/>
                    <a:pt x="2942118" y="136951"/>
                    <a:pt x="2944658" y="178366"/>
                  </a:cubicBezTo>
                  <a:cubicBezTo>
                    <a:pt x="2944658" y="238187"/>
                    <a:pt x="2957358" y="1417749"/>
                    <a:pt x="2963708" y="1477571"/>
                  </a:cubicBezTo>
                  <a:cubicBezTo>
                    <a:pt x="2970058" y="1568070"/>
                    <a:pt x="2966248" y="1660104"/>
                    <a:pt x="2966248" y="1750603"/>
                  </a:cubicBezTo>
                  <a:cubicBezTo>
                    <a:pt x="2966248" y="1830366"/>
                    <a:pt x="2967518" y="1903992"/>
                    <a:pt x="2968788" y="1981981"/>
                  </a:cubicBezTo>
                  <a:cubicBezTo>
                    <a:pt x="2968788" y="2003571"/>
                    <a:pt x="2968788" y="2017541"/>
                    <a:pt x="2968788" y="2041671"/>
                  </a:cubicBezTo>
                  <a:cubicBezTo>
                    <a:pt x="2945928" y="2041671"/>
                    <a:pt x="2925608" y="2042941"/>
                    <a:pt x="2901215" y="2041671"/>
                  </a:cubicBezTo>
                  <a:cubicBezTo>
                    <a:pt x="2753943" y="2036591"/>
                    <a:pt x="2604404" y="2042941"/>
                    <a:pt x="2457131" y="2037860"/>
                  </a:cubicBezTo>
                  <a:cubicBezTo>
                    <a:pt x="2368768" y="2034051"/>
                    <a:pt x="2282670" y="2036591"/>
                    <a:pt x="2194306" y="2034051"/>
                  </a:cubicBezTo>
                  <a:cubicBezTo>
                    <a:pt x="2153523" y="2032781"/>
                    <a:pt x="2112740" y="2031510"/>
                    <a:pt x="2071957" y="2030241"/>
                  </a:cubicBezTo>
                  <a:cubicBezTo>
                    <a:pt x="2047034" y="2030241"/>
                    <a:pt x="2024376" y="2031510"/>
                    <a:pt x="1999453" y="2031510"/>
                  </a:cubicBezTo>
                  <a:cubicBezTo>
                    <a:pt x="1936013" y="2030241"/>
                    <a:pt x="1761551" y="2031510"/>
                    <a:pt x="1698111" y="2030241"/>
                  </a:cubicBezTo>
                  <a:cubicBezTo>
                    <a:pt x="1652796" y="2028971"/>
                    <a:pt x="746503" y="2037860"/>
                    <a:pt x="701188" y="2036591"/>
                  </a:cubicBezTo>
                  <a:cubicBezTo>
                    <a:pt x="689859" y="2036591"/>
                    <a:pt x="676265" y="2037860"/>
                    <a:pt x="664936" y="2037860"/>
                  </a:cubicBezTo>
                  <a:cubicBezTo>
                    <a:pt x="637747" y="2037860"/>
                    <a:pt x="612824" y="2039131"/>
                    <a:pt x="585636" y="2039131"/>
                  </a:cubicBezTo>
                  <a:cubicBezTo>
                    <a:pt x="517664" y="2039131"/>
                    <a:pt x="451957" y="2037860"/>
                    <a:pt x="383985" y="2036591"/>
                  </a:cubicBezTo>
                  <a:cubicBezTo>
                    <a:pt x="343202" y="2035321"/>
                    <a:pt x="302419" y="2034051"/>
                    <a:pt x="263901" y="2032781"/>
                  </a:cubicBezTo>
                  <a:cubicBezTo>
                    <a:pt x="191398" y="2031510"/>
                    <a:pt x="118894" y="2030241"/>
                    <a:pt x="48260" y="2030241"/>
                  </a:cubicBezTo>
                  <a:cubicBezTo>
                    <a:pt x="38100" y="2030241"/>
                    <a:pt x="29210" y="2030241"/>
                    <a:pt x="19050" y="2028971"/>
                  </a:cubicBezTo>
                  <a:cubicBezTo>
                    <a:pt x="10160" y="2027701"/>
                    <a:pt x="5080" y="2021351"/>
                    <a:pt x="7620" y="2012460"/>
                  </a:cubicBezTo>
                  <a:cubicBezTo>
                    <a:pt x="16510" y="1980687"/>
                    <a:pt x="12700" y="1942340"/>
                    <a:pt x="11430" y="1902458"/>
                  </a:cubicBezTo>
                  <a:cubicBezTo>
                    <a:pt x="10160" y="1821162"/>
                    <a:pt x="6350" y="1741400"/>
                    <a:pt x="7620" y="1660104"/>
                  </a:cubicBezTo>
                  <a:cubicBezTo>
                    <a:pt x="5080" y="1558867"/>
                    <a:pt x="0" y="305678"/>
                    <a:pt x="7620" y="202908"/>
                  </a:cubicBezTo>
                  <a:cubicBezTo>
                    <a:pt x="8890" y="182967"/>
                    <a:pt x="7620" y="161493"/>
                    <a:pt x="8890" y="141552"/>
                  </a:cubicBezTo>
                  <a:cubicBezTo>
                    <a:pt x="10160" y="109340"/>
                    <a:pt x="12700" y="7406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2251" y="30480"/>
                    <a:pt x="98503" y="29210"/>
                  </a:cubicBezTo>
                  <a:cubicBezTo>
                    <a:pt x="159678" y="25400"/>
                    <a:pt x="220853" y="22860"/>
                    <a:pt x="284293" y="20320"/>
                  </a:cubicBezTo>
                  <a:cubicBezTo>
                    <a:pt x="327342" y="17780"/>
                    <a:pt x="370391" y="16510"/>
                    <a:pt x="411174" y="13970"/>
                  </a:cubicBezTo>
                  <a:cubicBezTo>
                    <a:pt x="451957" y="11430"/>
                    <a:pt x="495006" y="8890"/>
                    <a:pt x="535789" y="8890"/>
                  </a:cubicBezTo>
                  <a:cubicBezTo>
                    <a:pt x="581104" y="7620"/>
                    <a:pt x="626419" y="10160"/>
                    <a:pt x="671733" y="8890"/>
                  </a:cubicBezTo>
                  <a:cubicBezTo>
                    <a:pt x="728377" y="8890"/>
                    <a:pt x="1754754" y="6350"/>
                    <a:pt x="1811397" y="5080"/>
                  </a:cubicBezTo>
                  <a:cubicBezTo>
                    <a:pt x="1865775" y="3810"/>
                    <a:pt x="1920153" y="2540"/>
                    <a:pt x="1976796" y="2540"/>
                  </a:cubicBezTo>
                  <a:cubicBezTo>
                    <a:pt x="2069691" y="1270"/>
                    <a:pt x="2160320" y="0"/>
                    <a:pt x="2253216" y="0"/>
                  </a:cubicBezTo>
                  <a:cubicBezTo>
                    <a:pt x="2291733" y="0"/>
                    <a:pt x="2332516" y="2540"/>
                    <a:pt x="2371034" y="2540"/>
                  </a:cubicBezTo>
                  <a:cubicBezTo>
                    <a:pt x="2477523" y="3810"/>
                    <a:pt x="2586278" y="5080"/>
                    <a:pt x="2692768" y="7620"/>
                  </a:cubicBezTo>
                  <a:cubicBezTo>
                    <a:pt x="2749411" y="8890"/>
                    <a:pt x="2806054" y="12700"/>
                    <a:pt x="2862698" y="16510"/>
                  </a:cubicBezTo>
                  <a:cubicBezTo>
                    <a:pt x="2876292" y="16510"/>
                    <a:pt x="2889887" y="16510"/>
                    <a:pt x="2901215" y="16510"/>
                  </a:cubicBezTo>
                  <a:cubicBezTo>
                    <a:pt x="2916718" y="17780"/>
                    <a:pt x="2925608" y="20320"/>
                    <a:pt x="2935768" y="21590"/>
                  </a:cubicBezTo>
                  <a:close/>
                  <a:moveTo>
                    <a:pt x="2945928" y="2025161"/>
                  </a:moveTo>
                  <a:cubicBezTo>
                    <a:pt x="2947198" y="2008651"/>
                    <a:pt x="2948468" y="1995951"/>
                    <a:pt x="2948468" y="1983251"/>
                  </a:cubicBezTo>
                  <a:cubicBezTo>
                    <a:pt x="2947198" y="1896323"/>
                    <a:pt x="2945928" y="1815027"/>
                    <a:pt x="2945928" y="1727595"/>
                  </a:cubicBezTo>
                  <a:cubicBezTo>
                    <a:pt x="2945928" y="1687714"/>
                    <a:pt x="2948468" y="1647833"/>
                    <a:pt x="2947198" y="1607951"/>
                  </a:cubicBezTo>
                  <a:cubicBezTo>
                    <a:pt x="2947198" y="1571138"/>
                    <a:pt x="2945928" y="1532791"/>
                    <a:pt x="2944658" y="1495977"/>
                  </a:cubicBezTo>
                  <a:cubicBezTo>
                    <a:pt x="2939578" y="1439224"/>
                    <a:pt x="2928148" y="264263"/>
                    <a:pt x="2928148" y="207509"/>
                  </a:cubicBezTo>
                  <a:cubicBezTo>
                    <a:pt x="2925608" y="159959"/>
                    <a:pt x="2923068" y="110874"/>
                    <a:pt x="2920528" y="63500"/>
                  </a:cubicBezTo>
                  <a:cubicBezTo>
                    <a:pt x="2919258" y="44450"/>
                    <a:pt x="2917988" y="43180"/>
                    <a:pt x="2894418" y="41910"/>
                  </a:cubicBezTo>
                  <a:cubicBezTo>
                    <a:pt x="2887621" y="41910"/>
                    <a:pt x="2883089" y="41910"/>
                    <a:pt x="2876292" y="40640"/>
                  </a:cubicBezTo>
                  <a:cubicBezTo>
                    <a:pt x="2819649" y="36830"/>
                    <a:pt x="2760740" y="31750"/>
                    <a:pt x="2704097" y="30480"/>
                  </a:cubicBezTo>
                  <a:cubicBezTo>
                    <a:pt x="2565887" y="26670"/>
                    <a:pt x="2425411" y="25400"/>
                    <a:pt x="2287201" y="22860"/>
                  </a:cubicBezTo>
                  <a:cubicBezTo>
                    <a:pt x="2266810" y="22860"/>
                    <a:pt x="2244153" y="22860"/>
                    <a:pt x="2223761" y="22860"/>
                  </a:cubicBezTo>
                  <a:cubicBezTo>
                    <a:pt x="2189775" y="22860"/>
                    <a:pt x="2155789" y="22860"/>
                    <a:pt x="2124069" y="22860"/>
                  </a:cubicBezTo>
                  <a:cubicBezTo>
                    <a:pt x="2051565" y="22860"/>
                    <a:pt x="1979062" y="22860"/>
                    <a:pt x="1908824" y="24130"/>
                  </a:cubicBezTo>
                  <a:cubicBezTo>
                    <a:pt x="1847649" y="25400"/>
                    <a:pt x="816740" y="29210"/>
                    <a:pt x="755566" y="29210"/>
                  </a:cubicBezTo>
                  <a:cubicBezTo>
                    <a:pt x="655873" y="29210"/>
                    <a:pt x="556181" y="26670"/>
                    <a:pt x="456489" y="33020"/>
                  </a:cubicBezTo>
                  <a:cubicBezTo>
                    <a:pt x="404377" y="36830"/>
                    <a:pt x="354531" y="36830"/>
                    <a:pt x="304685" y="38100"/>
                  </a:cubicBezTo>
                  <a:cubicBezTo>
                    <a:pt x="218587" y="41910"/>
                    <a:pt x="132489" y="45720"/>
                    <a:pt x="49530" y="50800"/>
                  </a:cubicBezTo>
                  <a:cubicBezTo>
                    <a:pt x="36830" y="50800"/>
                    <a:pt x="34290" y="53340"/>
                    <a:pt x="33020" y="69459"/>
                  </a:cubicBezTo>
                  <a:cubicBezTo>
                    <a:pt x="31750" y="97069"/>
                    <a:pt x="31750" y="124679"/>
                    <a:pt x="30480" y="152289"/>
                  </a:cubicBezTo>
                  <a:cubicBezTo>
                    <a:pt x="29210" y="198306"/>
                    <a:pt x="26670" y="242789"/>
                    <a:pt x="25400" y="288806"/>
                  </a:cubicBezTo>
                  <a:cubicBezTo>
                    <a:pt x="20320" y="337890"/>
                    <a:pt x="26670" y="1537393"/>
                    <a:pt x="29210" y="1586477"/>
                  </a:cubicBezTo>
                  <a:cubicBezTo>
                    <a:pt x="29210" y="1638629"/>
                    <a:pt x="29210" y="1692316"/>
                    <a:pt x="30480" y="1744468"/>
                  </a:cubicBezTo>
                  <a:cubicBezTo>
                    <a:pt x="30480" y="1782815"/>
                    <a:pt x="33020" y="1821162"/>
                    <a:pt x="33020" y="1859510"/>
                  </a:cubicBezTo>
                  <a:cubicBezTo>
                    <a:pt x="33020" y="1900924"/>
                    <a:pt x="33020" y="1942340"/>
                    <a:pt x="31750" y="1983251"/>
                  </a:cubicBezTo>
                  <a:cubicBezTo>
                    <a:pt x="31750" y="1987061"/>
                    <a:pt x="31750" y="1989601"/>
                    <a:pt x="31750" y="1993411"/>
                  </a:cubicBezTo>
                  <a:cubicBezTo>
                    <a:pt x="31750" y="2003571"/>
                    <a:pt x="35560" y="2007381"/>
                    <a:pt x="44450" y="2007381"/>
                  </a:cubicBezTo>
                  <a:cubicBezTo>
                    <a:pt x="66783" y="2007381"/>
                    <a:pt x="98503" y="2008651"/>
                    <a:pt x="127957" y="2008651"/>
                  </a:cubicBezTo>
                  <a:cubicBezTo>
                    <a:pt x="171006" y="2008651"/>
                    <a:pt x="216321" y="2006111"/>
                    <a:pt x="259370" y="2008651"/>
                  </a:cubicBezTo>
                  <a:cubicBezTo>
                    <a:pt x="329608" y="2012461"/>
                    <a:pt x="399845" y="2015001"/>
                    <a:pt x="470083" y="2013731"/>
                  </a:cubicBezTo>
                  <a:cubicBezTo>
                    <a:pt x="515398" y="2012461"/>
                    <a:pt x="558447" y="2015001"/>
                    <a:pt x="603762" y="2015001"/>
                  </a:cubicBezTo>
                  <a:cubicBezTo>
                    <a:pt x="669468" y="2015001"/>
                    <a:pt x="735174" y="2013731"/>
                    <a:pt x="800880" y="2015001"/>
                  </a:cubicBezTo>
                  <a:cubicBezTo>
                    <a:pt x="898307" y="2016271"/>
                    <a:pt x="1967733" y="2006111"/>
                    <a:pt x="2067425" y="2008651"/>
                  </a:cubicBezTo>
                  <a:cubicBezTo>
                    <a:pt x="2110474" y="2009921"/>
                    <a:pt x="2153523" y="2011191"/>
                    <a:pt x="2194306" y="2011191"/>
                  </a:cubicBezTo>
                  <a:cubicBezTo>
                    <a:pt x="2269076" y="2013731"/>
                    <a:pt x="2341579" y="2009921"/>
                    <a:pt x="2416348" y="2013731"/>
                  </a:cubicBezTo>
                  <a:cubicBezTo>
                    <a:pt x="2477523" y="2016271"/>
                    <a:pt x="2538698" y="2016271"/>
                    <a:pt x="2599873" y="2018811"/>
                  </a:cubicBezTo>
                  <a:cubicBezTo>
                    <a:pt x="2690502" y="2022621"/>
                    <a:pt x="2781131" y="2025161"/>
                    <a:pt x="2871761" y="2026431"/>
                  </a:cubicBezTo>
                  <a:cubicBezTo>
                    <a:pt x="2905747" y="2026431"/>
                    <a:pt x="2925608" y="2025161"/>
                    <a:pt x="2945928" y="2025161"/>
                  </a:cubicBezTo>
                  <a:close/>
                </a:path>
              </a:pathLst>
            </a:custGeom>
            <a:solidFill>
              <a:srgbClr val="F47279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149500" y="2652308"/>
            <a:ext cx="3537291" cy="49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Gaegu Bold Bold"/>
              </a:rPr>
              <a:t>SERIAL IN SERIAL OUT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3" t="0" r="44370" b="49655"/>
          <a:stretch>
            <a:fillRect/>
          </a:stretch>
        </p:blipFill>
        <p:spPr>
          <a:xfrm flipH="false" flipV="false" rot="0">
            <a:off x="1149500" y="3121941"/>
            <a:ext cx="3064574" cy="132043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-10800000">
            <a:off x="6397527" y="2493680"/>
            <a:ext cx="5020229" cy="3462691"/>
            <a:chOff x="0" y="0"/>
            <a:chExt cx="2963708" cy="2044211"/>
          </a:xfrm>
        </p:grpSpPr>
        <p:sp>
          <p:nvSpPr>
            <p:cNvPr name="Freeform 8" id="8"/>
            <p:cNvSpPr/>
            <p:nvPr/>
          </p:nvSpPr>
          <p:spPr>
            <a:xfrm>
              <a:off x="10160" y="16510"/>
              <a:ext cx="2940848" cy="2016271"/>
            </a:xfrm>
            <a:custGeom>
              <a:avLst/>
              <a:gdLst/>
              <a:ahLst/>
              <a:cxnLst/>
              <a:rect r="r" b="b" t="t" l="l"/>
              <a:pathLst>
                <a:path h="2016271" w="2940848">
                  <a:moveTo>
                    <a:pt x="2940848" y="2016271"/>
                  </a:moveTo>
                  <a:lnTo>
                    <a:pt x="0" y="2008651"/>
                  </a:lnTo>
                  <a:lnTo>
                    <a:pt x="0" y="712522"/>
                  </a:lnTo>
                  <a:lnTo>
                    <a:pt x="17780" y="19050"/>
                  </a:lnTo>
                  <a:lnTo>
                    <a:pt x="1464365" y="0"/>
                  </a:lnTo>
                  <a:lnTo>
                    <a:pt x="2921798" y="5080"/>
                  </a:lnTo>
                  <a:close/>
                </a:path>
              </a:pathLst>
            </a:custGeom>
            <a:solidFill>
              <a:srgbClr val="082A44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-3810" y="0"/>
              <a:ext cx="2970058" cy="2042941"/>
            </a:xfrm>
            <a:custGeom>
              <a:avLst/>
              <a:gdLst/>
              <a:ahLst/>
              <a:cxnLst/>
              <a:rect r="r" b="b" t="t" l="l"/>
              <a:pathLst>
                <a:path h="2042941" w="2970058">
                  <a:moveTo>
                    <a:pt x="2935768" y="21590"/>
                  </a:moveTo>
                  <a:cubicBezTo>
                    <a:pt x="2937038" y="34290"/>
                    <a:pt x="2937038" y="44450"/>
                    <a:pt x="2938308" y="54610"/>
                  </a:cubicBezTo>
                  <a:cubicBezTo>
                    <a:pt x="2940848" y="94002"/>
                    <a:pt x="2942118" y="136951"/>
                    <a:pt x="2944658" y="178366"/>
                  </a:cubicBezTo>
                  <a:cubicBezTo>
                    <a:pt x="2944658" y="238187"/>
                    <a:pt x="2957358" y="1417749"/>
                    <a:pt x="2963708" y="1477571"/>
                  </a:cubicBezTo>
                  <a:cubicBezTo>
                    <a:pt x="2970058" y="1568070"/>
                    <a:pt x="2966248" y="1660104"/>
                    <a:pt x="2966248" y="1750603"/>
                  </a:cubicBezTo>
                  <a:cubicBezTo>
                    <a:pt x="2966248" y="1830366"/>
                    <a:pt x="2967518" y="1903992"/>
                    <a:pt x="2968788" y="1981981"/>
                  </a:cubicBezTo>
                  <a:cubicBezTo>
                    <a:pt x="2968788" y="2003571"/>
                    <a:pt x="2968788" y="2017541"/>
                    <a:pt x="2968788" y="2041671"/>
                  </a:cubicBezTo>
                  <a:cubicBezTo>
                    <a:pt x="2945928" y="2041671"/>
                    <a:pt x="2925608" y="2042941"/>
                    <a:pt x="2901215" y="2041671"/>
                  </a:cubicBezTo>
                  <a:cubicBezTo>
                    <a:pt x="2753943" y="2036591"/>
                    <a:pt x="2604404" y="2042941"/>
                    <a:pt x="2457131" y="2037860"/>
                  </a:cubicBezTo>
                  <a:cubicBezTo>
                    <a:pt x="2368768" y="2034051"/>
                    <a:pt x="2282670" y="2036591"/>
                    <a:pt x="2194306" y="2034051"/>
                  </a:cubicBezTo>
                  <a:cubicBezTo>
                    <a:pt x="2153523" y="2032781"/>
                    <a:pt x="2112740" y="2031510"/>
                    <a:pt x="2071957" y="2030241"/>
                  </a:cubicBezTo>
                  <a:cubicBezTo>
                    <a:pt x="2047034" y="2030241"/>
                    <a:pt x="2024376" y="2031510"/>
                    <a:pt x="1999453" y="2031510"/>
                  </a:cubicBezTo>
                  <a:cubicBezTo>
                    <a:pt x="1936013" y="2030241"/>
                    <a:pt x="1761551" y="2031510"/>
                    <a:pt x="1698111" y="2030241"/>
                  </a:cubicBezTo>
                  <a:cubicBezTo>
                    <a:pt x="1652796" y="2028971"/>
                    <a:pt x="746503" y="2037860"/>
                    <a:pt x="701188" y="2036591"/>
                  </a:cubicBezTo>
                  <a:cubicBezTo>
                    <a:pt x="689859" y="2036591"/>
                    <a:pt x="676265" y="2037860"/>
                    <a:pt x="664936" y="2037860"/>
                  </a:cubicBezTo>
                  <a:cubicBezTo>
                    <a:pt x="637747" y="2037860"/>
                    <a:pt x="612824" y="2039131"/>
                    <a:pt x="585636" y="2039131"/>
                  </a:cubicBezTo>
                  <a:cubicBezTo>
                    <a:pt x="517664" y="2039131"/>
                    <a:pt x="451957" y="2037860"/>
                    <a:pt x="383985" y="2036591"/>
                  </a:cubicBezTo>
                  <a:cubicBezTo>
                    <a:pt x="343202" y="2035321"/>
                    <a:pt x="302419" y="2034051"/>
                    <a:pt x="263901" y="2032781"/>
                  </a:cubicBezTo>
                  <a:cubicBezTo>
                    <a:pt x="191398" y="2031510"/>
                    <a:pt x="118894" y="2030241"/>
                    <a:pt x="48260" y="2030241"/>
                  </a:cubicBezTo>
                  <a:cubicBezTo>
                    <a:pt x="38100" y="2030241"/>
                    <a:pt x="29210" y="2030241"/>
                    <a:pt x="19050" y="2028971"/>
                  </a:cubicBezTo>
                  <a:cubicBezTo>
                    <a:pt x="10160" y="2027701"/>
                    <a:pt x="5080" y="2021351"/>
                    <a:pt x="7620" y="2012460"/>
                  </a:cubicBezTo>
                  <a:cubicBezTo>
                    <a:pt x="16510" y="1980687"/>
                    <a:pt x="12700" y="1942340"/>
                    <a:pt x="11430" y="1902458"/>
                  </a:cubicBezTo>
                  <a:cubicBezTo>
                    <a:pt x="10160" y="1821162"/>
                    <a:pt x="6350" y="1741400"/>
                    <a:pt x="7620" y="1660104"/>
                  </a:cubicBezTo>
                  <a:cubicBezTo>
                    <a:pt x="5080" y="1558867"/>
                    <a:pt x="0" y="305678"/>
                    <a:pt x="7620" y="202908"/>
                  </a:cubicBezTo>
                  <a:cubicBezTo>
                    <a:pt x="8890" y="182967"/>
                    <a:pt x="7620" y="161493"/>
                    <a:pt x="8890" y="141552"/>
                  </a:cubicBezTo>
                  <a:cubicBezTo>
                    <a:pt x="10160" y="109340"/>
                    <a:pt x="12700" y="7406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2251" y="30480"/>
                    <a:pt x="98503" y="29210"/>
                  </a:cubicBezTo>
                  <a:cubicBezTo>
                    <a:pt x="159678" y="25400"/>
                    <a:pt x="220853" y="22860"/>
                    <a:pt x="284293" y="20320"/>
                  </a:cubicBezTo>
                  <a:cubicBezTo>
                    <a:pt x="327342" y="17780"/>
                    <a:pt x="370391" y="16510"/>
                    <a:pt x="411174" y="13970"/>
                  </a:cubicBezTo>
                  <a:cubicBezTo>
                    <a:pt x="451957" y="11430"/>
                    <a:pt x="495006" y="8890"/>
                    <a:pt x="535789" y="8890"/>
                  </a:cubicBezTo>
                  <a:cubicBezTo>
                    <a:pt x="581104" y="7620"/>
                    <a:pt x="626419" y="10160"/>
                    <a:pt x="671733" y="8890"/>
                  </a:cubicBezTo>
                  <a:cubicBezTo>
                    <a:pt x="728377" y="8890"/>
                    <a:pt x="1754754" y="6350"/>
                    <a:pt x="1811397" y="5080"/>
                  </a:cubicBezTo>
                  <a:cubicBezTo>
                    <a:pt x="1865775" y="3810"/>
                    <a:pt x="1920153" y="2540"/>
                    <a:pt x="1976796" y="2540"/>
                  </a:cubicBezTo>
                  <a:cubicBezTo>
                    <a:pt x="2069691" y="1270"/>
                    <a:pt x="2160320" y="0"/>
                    <a:pt x="2253216" y="0"/>
                  </a:cubicBezTo>
                  <a:cubicBezTo>
                    <a:pt x="2291733" y="0"/>
                    <a:pt x="2332516" y="2540"/>
                    <a:pt x="2371034" y="2540"/>
                  </a:cubicBezTo>
                  <a:cubicBezTo>
                    <a:pt x="2477523" y="3810"/>
                    <a:pt x="2586278" y="5080"/>
                    <a:pt x="2692768" y="7620"/>
                  </a:cubicBezTo>
                  <a:cubicBezTo>
                    <a:pt x="2749411" y="8890"/>
                    <a:pt x="2806054" y="12700"/>
                    <a:pt x="2862698" y="16510"/>
                  </a:cubicBezTo>
                  <a:cubicBezTo>
                    <a:pt x="2876292" y="16510"/>
                    <a:pt x="2889887" y="16510"/>
                    <a:pt x="2901215" y="16510"/>
                  </a:cubicBezTo>
                  <a:cubicBezTo>
                    <a:pt x="2916718" y="17780"/>
                    <a:pt x="2925608" y="20320"/>
                    <a:pt x="2935768" y="21590"/>
                  </a:cubicBezTo>
                  <a:close/>
                  <a:moveTo>
                    <a:pt x="2945928" y="2025161"/>
                  </a:moveTo>
                  <a:cubicBezTo>
                    <a:pt x="2947198" y="2008651"/>
                    <a:pt x="2948468" y="1995951"/>
                    <a:pt x="2948468" y="1983251"/>
                  </a:cubicBezTo>
                  <a:cubicBezTo>
                    <a:pt x="2947198" y="1896323"/>
                    <a:pt x="2945928" y="1815027"/>
                    <a:pt x="2945928" y="1727595"/>
                  </a:cubicBezTo>
                  <a:cubicBezTo>
                    <a:pt x="2945928" y="1687714"/>
                    <a:pt x="2948468" y="1647833"/>
                    <a:pt x="2947198" y="1607951"/>
                  </a:cubicBezTo>
                  <a:cubicBezTo>
                    <a:pt x="2947198" y="1571138"/>
                    <a:pt x="2945928" y="1532791"/>
                    <a:pt x="2944658" y="1495977"/>
                  </a:cubicBezTo>
                  <a:cubicBezTo>
                    <a:pt x="2939578" y="1439224"/>
                    <a:pt x="2928148" y="264263"/>
                    <a:pt x="2928148" y="207509"/>
                  </a:cubicBezTo>
                  <a:cubicBezTo>
                    <a:pt x="2925608" y="159959"/>
                    <a:pt x="2923068" y="110874"/>
                    <a:pt x="2920528" y="63500"/>
                  </a:cubicBezTo>
                  <a:cubicBezTo>
                    <a:pt x="2919258" y="44450"/>
                    <a:pt x="2917988" y="43180"/>
                    <a:pt x="2894418" y="41910"/>
                  </a:cubicBezTo>
                  <a:cubicBezTo>
                    <a:pt x="2887621" y="41910"/>
                    <a:pt x="2883089" y="41910"/>
                    <a:pt x="2876292" y="40640"/>
                  </a:cubicBezTo>
                  <a:cubicBezTo>
                    <a:pt x="2819649" y="36830"/>
                    <a:pt x="2760740" y="31750"/>
                    <a:pt x="2704097" y="30480"/>
                  </a:cubicBezTo>
                  <a:cubicBezTo>
                    <a:pt x="2565887" y="26670"/>
                    <a:pt x="2425411" y="25400"/>
                    <a:pt x="2287201" y="22860"/>
                  </a:cubicBezTo>
                  <a:cubicBezTo>
                    <a:pt x="2266810" y="22860"/>
                    <a:pt x="2244153" y="22860"/>
                    <a:pt x="2223761" y="22860"/>
                  </a:cubicBezTo>
                  <a:cubicBezTo>
                    <a:pt x="2189775" y="22860"/>
                    <a:pt x="2155789" y="22860"/>
                    <a:pt x="2124069" y="22860"/>
                  </a:cubicBezTo>
                  <a:cubicBezTo>
                    <a:pt x="2051565" y="22860"/>
                    <a:pt x="1979062" y="22860"/>
                    <a:pt x="1908824" y="24130"/>
                  </a:cubicBezTo>
                  <a:cubicBezTo>
                    <a:pt x="1847649" y="25400"/>
                    <a:pt x="816740" y="29210"/>
                    <a:pt x="755566" y="29210"/>
                  </a:cubicBezTo>
                  <a:cubicBezTo>
                    <a:pt x="655873" y="29210"/>
                    <a:pt x="556181" y="26670"/>
                    <a:pt x="456489" y="33020"/>
                  </a:cubicBezTo>
                  <a:cubicBezTo>
                    <a:pt x="404377" y="36830"/>
                    <a:pt x="354531" y="36830"/>
                    <a:pt x="304685" y="38100"/>
                  </a:cubicBezTo>
                  <a:cubicBezTo>
                    <a:pt x="218587" y="41910"/>
                    <a:pt x="132489" y="45720"/>
                    <a:pt x="49530" y="50800"/>
                  </a:cubicBezTo>
                  <a:cubicBezTo>
                    <a:pt x="36830" y="50800"/>
                    <a:pt x="34290" y="53340"/>
                    <a:pt x="33020" y="69459"/>
                  </a:cubicBezTo>
                  <a:cubicBezTo>
                    <a:pt x="31750" y="97069"/>
                    <a:pt x="31750" y="124679"/>
                    <a:pt x="30480" y="152289"/>
                  </a:cubicBezTo>
                  <a:cubicBezTo>
                    <a:pt x="29210" y="198306"/>
                    <a:pt x="26670" y="242789"/>
                    <a:pt x="25400" y="288806"/>
                  </a:cubicBezTo>
                  <a:cubicBezTo>
                    <a:pt x="20320" y="337890"/>
                    <a:pt x="26670" y="1537393"/>
                    <a:pt x="29210" y="1586477"/>
                  </a:cubicBezTo>
                  <a:cubicBezTo>
                    <a:pt x="29210" y="1638629"/>
                    <a:pt x="29210" y="1692316"/>
                    <a:pt x="30480" y="1744468"/>
                  </a:cubicBezTo>
                  <a:cubicBezTo>
                    <a:pt x="30480" y="1782815"/>
                    <a:pt x="33020" y="1821162"/>
                    <a:pt x="33020" y="1859510"/>
                  </a:cubicBezTo>
                  <a:cubicBezTo>
                    <a:pt x="33020" y="1900924"/>
                    <a:pt x="33020" y="1942340"/>
                    <a:pt x="31750" y="1983251"/>
                  </a:cubicBezTo>
                  <a:cubicBezTo>
                    <a:pt x="31750" y="1987061"/>
                    <a:pt x="31750" y="1989601"/>
                    <a:pt x="31750" y="1993411"/>
                  </a:cubicBezTo>
                  <a:cubicBezTo>
                    <a:pt x="31750" y="2003571"/>
                    <a:pt x="35560" y="2007381"/>
                    <a:pt x="44450" y="2007381"/>
                  </a:cubicBezTo>
                  <a:cubicBezTo>
                    <a:pt x="66783" y="2007381"/>
                    <a:pt x="98503" y="2008651"/>
                    <a:pt x="127957" y="2008651"/>
                  </a:cubicBezTo>
                  <a:cubicBezTo>
                    <a:pt x="171006" y="2008651"/>
                    <a:pt x="216321" y="2006111"/>
                    <a:pt x="259370" y="2008651"/>
                  </a:cubicBezTo>
                  <a:cubicBezTo>
                    <a:pt x="329608" y="2012461"/>
                    <a:pt x="399845" y="2015001"/>
                    <a:pt x="470083" y="2013731"/>
                  </a:cubicBezTo>
                  <a:cubicBezTo>
                    <a:pt x="515398" y="2012461"/>
                    <a:pt x="558447" y="2015001"/>
                    <a:pt x="603762" y="2015001"/>
                  </a:cubicBezTo>
                  <a:cubicBezTo>
                    <a:pt x="669468" y="2015001"/>
                    <a:pt x="735174" y="2013731"/>
                    <a:pt x="800880" y="2015001"/>
                  </a:cubicBezTo>
                  <a:cubicBezTo>
                    <a:pt x="898307" y="2016271"/>
                    <a:pt x="1967733" y="2006111"/>
                    <a:pt x="2067425" y="2008651"/>
                  </a:cubicBezTo>
                  <a:cubicBezTo>
                    <a:pt x="2110474" y="2009921"/>
                    <a:pt x="2153523" y="2011191"/>
                    <a:pt x="2194306" y="2011191"/>
                  </a:cubicBezTo>
                  <a:cubicBezTo>
                    <a:pt x="2269076" y="2013731"/>
                    <a:pt x="2341579" y="2009921"/>
                    <a:pt x="2416348" y="2013731"/>
                  </a:cubicBezTo>
                  <a:cubicBezTo>
                    <a:pt x="2477523" y="2016271"/>
                    <a:pt x="2538698" y="2016271"/>
                    <a:pt x="2599873" y="2018811"/>
                  </a:cubicBezTo>
                  <a:cubicBezTo>
                    <a:pt x="2690502" y="2022621"/>
                    <a:pt x="2781131" y="2025161"/>
                    <a:pt x="2871761" y="2026431"/>
                  </a:cubicBezTo>
                  <a:cubicBezTo>
                    <a:pt x="2905747" y="2026431"/>
                    <a:pt x="2925608" y="2025161"/>
                    <a:pt x="2945928" y="2025161"/>
                  </a:cubicBezTo>
                  <a:close/>
                </a:path>
              </a:pathLst>
            </a:custGeom>
            <a:solidFill>
              <a:srgbClr val="84C6DB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666963" y="2696371"/>
            <a:ext cx="4245682" cy="49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Gaegu Bold Bold"/>
              </a:rPr>
              <a:t>PARALLEL IN PARALLEL OUT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3" t="0" r="44370" b="49655"/>
          <a:stretch>
            <a:fillRect/>
          </a:stretch>
        </p:blipFill>
        <p:spPr>
          <a:xfrm flipH="false" flipV="false" rot="0">
            <a:off x="6666963" y="3121941"/>
            <a:ext cx="3064574" cy="132043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-10800000">
            <a:off x="11990396" y="2414731"/>
            <a:ext cx="5020229" cy="3541640"/>
            <a:chOff x="0" y="0"/>
            <a:chExt cx="2963708" cy="2090818"/>
          </a:xfrm>
        </p:grpSpPr>
        <p:sp>
          <p:nvSpPr>
            <p:cNvPr name="Freeform 13" id="13"/>
            <p:cNvSpPr/>
            <p:nvPr/>
          </p:nvSpPr>
          <p:spPr>
            <a:xfrm>
              <a:off x="10160" y="16510"/>
              <a:ext cx="2940848" cy="2062878"/>
            </a:xfrm>
            <a:custGeom>
              <a:avLst/>
              <a:gdLst/>
              <a:ahLst/>
              <a:cxnLst/>
              <a:rect r="r" b="b" t="t" l="l"/>
              <a:pathLst>
                <a:path h="2062878" w="2940848">
                  <a:moveTo>
                    <a:pt x="2940848" y="2062878"/>
                  </a:moveTo>
                  <a:lnTo>
                    <a:pt x="0" y="2055258"/>
                  </a:lnTo>
                  <a:lnTo>
                    <a:pt x="0" y="728687"/>
                  </a:lnTo>
                  <a:lnTo>
                    <a:pt x="17780" y="19050"/>
                  </a:lnTo>
                  <a:lnTo>
                    <a:pt x="1464365" y="0"/>
                  </a:lnTo>
                  <a:lnTo>
                    <a:pt x="2921798" y="5080"/>
                  </a:lnTo>
                  <a:close/>
                </a:path>
              </a:pathLst>
            </a:custGeom>
            <a:solidFill>
              <a:srgbClr val="082A44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-3810" y="0"/>
              <a:ext cx="2970058" cy="2089548"/>
            </a:xfrm>
            <a:custGeom>
              <a:avLst/>
              <a:gdLst/>
              <a:ahLst/>
              <a:cxnLst/>
              <a:rect r="r" b="b" t="t" l="l"/>
              <a:pathLst>
                <a:path h="2089548" w="2970058">
                  <a:moveTo>
                    <a:pt x="2935768" y="21590"/>
                  </a:moveTo>
                  <a:cubicBezTo>
                    <a:pt x="2937038" y="34290"/>
                    <a:pt x="2937038" y="44450"/>
                    <a:pt x="2938308" y="54610"/>
                  </a:cubicBezTo>
                  <a:cubicBezTo>
                    <a:pt x="2940848" y="94723"/>
                    <a:pt x="2942118" y="138716"/>
                    <a:pt x="2944658" y="181138"/>
                  </a:cubicBezTo>
                  <a:cubicBezTo>
                    <a:pt x="2944658" y="242415"/>
                    <a:pt x="2957358" y="1450663"/>
                    <a:pt x="2963708" y="1511940"/>
                  </a:cubicBezTo>
                  <a:cubicBezTo>
                    <a:pt x="2970058" y="1604640"/>
                    <a:pt x="2966248" y="1698912"/>
                    <a:pt x="2966248" y="1791612"/>
                  </a:cubicBezTo>
                  <a:cubicBezTo>
                    <a:pt x="2966248" y="1873314"/>
                    <a:pt x="2967518" y="1948731"/>
                    <a:pt x="2968788" y="2028588"/>
                  </a:cubicBezTo>
                  <a:cubicBezTo>
                    <a:pt x="2968788" y="2050178"/>
                    <a:pt x="2968788" y="2064148"/>
                    <a:pt x="2968788" y="2088278"/>
                  </a:cubicBezTo>
                  <a:cubicBezTo>
                    <a:pt x="2945928" y="2088278"/>
                    <a:pt x="2925608" y="2089548"/>
                    <a:pt x="2901215" y="2088278"/>
                  </a:cubicBezTo>
                  <a:cubicBezTo>
                    <a:pt x="2753943" y="2083198"/>
                    <a:pt x="2604404" y="2089548"/>
                    <a:pt x="2457131" y="2084468"/>
                  </a:cubicBezTo>
                  <a:cubicBezTo>
                    <a:pt x="2368768" y="2080658"/>
                    <a:pt x="2282670" y="2083198"/>
                    <a:pt x="2194306" y="2080658"/>
                  </a:cubicBezTo>
                  <a:cubicBezTo>
                    <a:pt x="2153523" y="2079388"/>
                    <a:pt x="2112740" y="2078118"/>
                    <a:pt x="2071957" y="2076848"/>
                  </a:cubicBezTo>
                  <a:cubicBezTo>
                    <a:pt x="2047034" y="2076848"/>
                    <a:pt x="2024376" y="2078118"/>
                    <a:pt x="1999453" y="2078118"/>
                  </a:cubicBezTo>
                  <a:cubicBezTo>
                    <a:pt x="1936013" y="2076848"/>
                    <a:pt x="1761551" y="2078118"/>
                    <a:pt x="1698111" y="2076848"/>
                  </a:cubicBezTo>
                  <a:cubicBezTo>
                    <a:pt x="1652796" y="2075578"/>
                    <a:pt x="746503" y="2084468"/>
                    <a:pt x="701188" y="2083198"/>
                  </a:cubicBezTo>
                  <a:cubicBezTo>
                    <a:pt x="689859" y="2083198"/>
                    <a:pt x="676265" y="2084468"/>
                    <a:pt x="664936" y="2084468"/>
                  </a:cubicBezTo>
                  <a:cubicBezTo>
                    <a:pt x="637747" y="2084468"/>
                    <a:pt x="612824" y="2085738"/>
                    <a:pt x="585636" y="2085738"/>
                  </a:cubicBezTo>
                  <a:cubicBezTo>
                    <a:pt x="517664" y="2085738"/>
                    <a:pt x="451957" y="2084468"/>
                    <a:pt x="383985" y="2083198"/>
                  </a:cubicBezTo>
                  <a:cubicBezTo>
                    <a:pt x="343202" y="2081928"/>
                    <a:pt x="302419" y="2080658"/>
                    <a:pt x="263901" y="2079388"/>
                  </a:cubicBezTo>
                  <a:cubicBezTo>
                    <a:pt x="191398" y="2078118"/>
                    <a:pt x="118894" y="2076848"/>
                    <a:pt x="48260" y="2076848"/>
                  </a:cubicBezTo>
                  <a:cubicBezTo>
                    <a:pt x="38100" y="2076848"/>
                    <a:pt x="29210" y="2076848"/>
                    <a:pt x="19050" y="2075578"/>
                  </a:cubicBezTo>
                  <a:cubicBezTo>
                    <a:pt x="10160" y="2074308"/>
                    <a:pt x="5080" y="2067958"/>
                    <a:pt x="7620" y="2059068"/>
                  </a:cubicBezTo>
                  <a:cubicBezTo>
                    <a:pt x="16510" y="2027291"/>
                    <a:pt x="12700" y="1988011"/>
                    <a:pt x="11430" y="1947160"/>
                  </a:cubicBezTo>
                  <a:cubicBezTo>
                    <a:pt x="10160" y="1863887"/>
                    <a:pt x="6350" y="1782185"/>
                    <a:pt x="7620" y="1698912"/>
                  </a:cubicBezTo>
                  <a:cubicBezTo>
                    <a:pt x="5080" y="1595213"/>
                    <a:pt x="0" y="311547"/>
                    <a:pt x="7620" y="206277"/>
                  </a:cubicBezTo>
                  <a:cubicBezTo>
                    <a:pt x="8890" y="185852"/>
                    <a:pt x="7620" y="163855"/>
                    <a:pt x="8890" y="143430"/>
                  </a:cubicBezTo>
                  <a:cubicBezTo>
                    <a:pt x="10160" y="110435"/>
                    <a:pt x="12700" y="7429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2251" y="30480"/>
                    <a:pt x="98503" y="29210"/>
                  </a:cubicBezTo>
                  <a:cubicBezTo>
                    <a:pt x="159678" y="25400"/>
                    <a:pt x="220853" y="22860"/>
                    <a:pt x="284293" y="20320"/>
                  </a:cubicBezTo>
                  <a:cubicBezTo>
                    <a:pt x="327342" y="17780"/>
                    <a:pt x="370391" y="16510"/>
                    <a:pt x="411174" y="13970"/>
                  </a:cubicBezTo>
                  <a:cubicBezTo>
                    <a:pt x="451957" y="11430"/>
                    <a:pt x="495006" y="8890"/>
                    <a:pt x="535789" y="8890"/>
                  </a:cubicBezTo>
                  <a:cubicBezTo>
                    <a:pt x="581104" y="7620"/>
                    <a:pt x="626419" y="10160"/>
                    <a:pt x="671733" y="8890"/>
                  </a:cubicBezTo>
                  <a:cubicBezTo>
                    <a:pt x="728377" y="8890"/>
                    <a:pt x="1754754" y="6350"/>
                    <a:pt x="1811397" y="5080"/>
                  </a:cubicBezTo>
                  <a:cubicBezTo>
                    <a:pt x="1865775" y="3810"/>
                    <a:pt x="1920153" y="2540"/>
                    <a:pt x="1976796" y="2540"/>
                  </a:cubicBezTo>
                  <a:cubicBezTo>
                    <a:pt x="2069691" y="1270"/>
                    <a:pt x="2160320" y="0"/>
                    <a:pt x="2253216" y="0"/>
                  </a:cubicBezTo>
                  <a:cubicBezTo>
                    <a:pt x="2291733" y="0"/>
                    <a:pt x="2332516" y="2540"/>
                    <a:pt x="2371034" y="2540"/>
                  </a:cubicBezTo>
                  <a:cubicBezTo>
                    <a:pt x="2477523" y="3810"/>
                    <a:pt x="2586278" y="5080"/>
                    <a:pt x="2692768" y="7620"/>
                  </a:cubicBezTo>
                  <a:cubicBezTo>
                    <a:pt x="2749411" y="8890"/>
                    <a:pt x="2806054" y="12700"/>
                    <a:pt x="2862698" y="16510"/>
                  </a:cubicBezTo>
                  <a:cubicBezTo>
                    <a:pt x="2876292" y="16510"/>
                    <a:pt x="2889887" y="16510"/>
                    <a:pt x="2901215" y="16510"/>
                  </a:cubicBezTo>
                  <a:cubicBezTo>
                    <a:pt x="2916718" y="17780"/>
                    <a:pt x="2925608" y="20320"/>
                    <a:pt x="2935768" y="21590"/>
                  </a:cubicBezTo>
                  <a:close/>
                  <a:moveTo>
                    <a:pt x="2945928" y="2071768"/>
                  </a:moveTo>
                  <a:cubicBezTo>
                    <a:pt x="2947198" y="2055258"/>
                    <a:pt x="2948468" y="2042558"/>
                    <a:pt x="2948468" y="2029858"/>
                  </a:cubicBezTo>
                  <a:cubicBezTo>
                    <a:pt x="2947198" y="1940876"/>
                    <a:pt x="2945928" y="1857602"/>
                    <a:pt x="2945928" y="1768044"/>
                  </a:cubicBezTo>
                  <a:cubicBezTo>
                    <a:pt x="2945928" y="1727193"/>
                    <a:pt x="2948468" y="1686342"/>
                    <a:pt x="2947198" y="1645491"/>
                  </a:cubicBezTo>
                  <a:cubicBezTo>
                    <a:pt x="2947198" y="1607782"/>
                    <a:pt x="2945928" y="1568503"/>
                    <a:pt x="2944658" y="1530794"/>
                  </a:cubicBezTo>
                  <a:cubicBezTo>
                    <a:pt x="2939578" y="1472660"/>
                    <a:pt x="2928148" y="269125"/>
                    <a:pt x="2928148" y="210991"/>
                  </a:cubicBezTo>
                  <a:cubicBezTo>
                    <a:pt x="2925608" y="162284"/>
                    <a:pt x="2923068" y="112006"/>
                    <a:pt x="2920528" y="63500"/>
                  </a:cubicBezTo>
                  <a:cubicBezTo>
                    <a:pt x="2919258" y="44450"/>
                    <a:pt x="2917988" y="43180"/>
                    <a:pt x="2894418" y="41910"/>
                  </a:cubicBezTo>
                  <a:cubicBezTo>
                    <a:pt x="2887621" y="41910"/>
                    <a:pt x="2883089" y="41910"/>
                    <a:pt x="2876292" y="40640"/>
                  </a:cubicBezTo>
                  <a:cubicBezTo>
                    <a:pt x="2819649" y="36830"/>
                    <a:pt x="2760740" y="31750"/>
                    <a:pt x="2704097" y="30480"/>
                  </a:cubicBezTo>
                  <a:cubicBezTo>
                    <a:pt x="2565887" y="26670"/>
                    <a:pt x="2425411" y="25400"/>
                    <a:pt x="2287201" y="22860"/>
                  </a:cubicBezTo>
                  <a:cubicBezTo>
                    <a:pt x="2266810" y="22860"/>
                    <a:pt x="2244153" y="22860"/>
                    <a:pt x="2223761" y="22860"/>
                  </a:cubicBezTo>
                  <a:cubicBezTo>
                    <a:pt x="2189775" y="22860"/>
                    <a:pt x="2155789" y="22860"/>
                    <a:pt x="2124069" y="22860"/>
                  </a:cubicBezTo>
                  <a:cubicBezTo>
                    <a:pt x="2051565" y="22860"/>
                    <a:pt x="1979062" y="22860"/>
                    <a:pt x="1908824" y="24130"/>
                  </a:cubicBezTo>
                  <a:cubicBezTo>
                    <a:pt x="1847649" y="25400"/>
                    <a:pt x="816740" y="29210"/>
                    <a:pt x="755566" y="29210"/>
                  </a:cubicBezTo>
                  <a:cubicBezTo>
                    <a:pt x="655873" y="29210"/>
                    <a:pt x="556181" y="26670"/>
                    <a:pt x="456489" y="33020"/>
                  </a:cubicBezTo>
                  <a:cubicBezTo>
                    <a:pt x="404377" y="36830"/>
                    <a:pt x="354531" y="36830"/>
                    <a:pt x="304685" y="38100"/>
                  </a:cubicBezTo>
                  <a:cubicBezTo>
                    <a:pt x="218587" y="41910"/>
                    <a:pt x="132489" y="45720"/>
                    <a:pt x="49530" y="50800"/>
                  </a:cubicBezTo>
                  <a:cubicBezTo>
                    <a:pt x="36830" y="50800"/>
                    <a:pt x="34290" y="53340"/>
                    <a:pt x="33020" y="69584"/>
                  </a:cubicBezTo>
                  <a:cubicBezTo>
                    <a:pt x="31750" y="97865"/>
                    <a:pt x="31750" y="126147"/>
                    <a:pt x="30480" y="154428"/>
                  </a:cubicBezTo>
                  <a:cubicBezTo>
                    <a:pt x="29210" y="201564"/>
                    <a:pt x="26670" y="247129"/>
                    <a:pt x="25400" y="294264"/>
                  </a:cubicBezTo>
                  <a:cubicBezTo>
                    <a:pt x="20320" y="344543"/>
                    <a:pt x="26670" y="1573216"/>
                    <a:pt x="29210" y="1623494"/>
                  </a:cubicBezTo>
                  <a:cubicBezTo>
                    <a:pt x="29210" y="1676915"/>
                    <a:pt x="29210" y="1731907"/>
                    <a:pt x="30480" y="1785327"/>
                  </a:cubicBezTo>
                  <a:cubicBezTo>
                    <a:pt x="30480" y="1824607"/>
                    <a:pt x="33020" y="1863887"/>
                    <a:pt x="33020" y="1903167"/>
                  </a:cubicBezTo>
                  <a:cubicBezTo>
                    <a:pt x="33020" y="1945589"/>
                    <a:pt x="33020" y="1988011"/>
                    <a:pt x="31750" y="2029858"/>
                  </a:cubicBezTo>
                  <a:cubicBezTo>
                    <a:pt x="31750" y="2033668"/>
                    <a:pt x="31750" y="2036208"/>
                    <a:pt x="31750" y="2040018"/>
                  </a:cubicBezTo>
                  <a:cubicBezTo>
                    <a:pt x="31750" y="2050178"/>
                    <a:pt x="35560" y="2053988"/>
                    <a:pt x="44450" y="2053988"/>
                  </a:cubicBezTo>
                  <a:cubicBezTo>
                    <a:pt x="66783" y="2053988"/>
                    <a:pt x="98503" y="2055258"/>
                    <a:pt x="127957" y="2055258"/>
                  </a:cubicBezTo>
                  <a:cubicBezTo>
                    <a:pt x="171006" y="2055258"/>
                    <a:pt x="216321" y="2052718"/>
                    <a:pt x="259370" y="2055258"/>
                  </a:cubicBezTo>
                  <a:cubicBezTo>
                    <a:pt x="329608" y="2059068"/>
                    <a:pt x="399845" y="2061608"/>
                    <a:pt x="470083" y="2060338"/>
                  </a:cubicBezTo>
                  <a:cubicBezTo>
                    <a:pt x="515398" y="2059068"/>
                    <a:pt x="558447" y="2061608"/>
                    <a:pt x="603762" y="2061608"/>
                  </a:cubicBezTo>
                  <a:cubicBezTo>
                    <a:pt x="669468" y="2061608"/>
                    <a:pt x="735174" y="2060338"/>
                    <a:pt x="800880" y="2061608"/>
                  </a:cubicBezTo>
                  <a:cubicBezTo>
                    <a:pt x="898307" y="2062878"/>
                    <a:pt x="1967733" y="2052718"/>
                    <a:pt x="2067425" y="2055258"/>
                  </a:cubicBezTo>
                  <a:cubicBezTo>
                    <a:pt x="2110474" y="2056528"/>
                    <a:pt x="2153523" y="2057798"/>
                    <a:pt x="2194306" y="2057798"/>
                  </a:cubicBezTo>
                  <a:cubicBezTo>
                    <a:pt x="2269076" y="2060338"/>
                    <a:pt x="2341579" y="2056528"/>
                    <a:pt x="2416348" y="2060338"/>
                  </a:cubicBezTo>
                  <a:cubicBezTo>
                    <a:pt x="2477523" y="2062878"/>
                    <a:pt x="2538698" y="2062878"/>
                    <a:pt x="2599873" y="2065418"/>
                  </a:cubicBezTo>
                  <a:cubicBezTo>
                    <a:pt x="2690502" y="2069228"/>
                    <a:pt x="2781131" y="2071768"/>
                    <a:pt x="2871761" y="2073038"/>
                  </a:cubicBezTo>
                  <a:cubicBezTo>
                    <a:pt x="2905747" y="2073038"/>
                    <a:pt x="2925608" y="2071768"/>
                    <a:pt x="2945928" y="2071768"/>
                  </a:cubicBezTo>
                  <a:close/>
                </a:path>
              </a:pathLst>
            </a:custGeom>
            <a:solidFill>
              <a:srgbClr val="FFC7C7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472704" y="6785160"/>
            <a:ext cx="4030085" cy="49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Gaegu Bold Bold"/>
              </a:rPr>
              <a:t>SERIAL IN PARALLEL OUT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3" t="0" r="44370" b="49655"/>
          <a:stretch>
            <a:fillRect/>
          </a:stretch>
        </p:blipFill>
        <p:spPr>
          <a:xfrm flipH="false" flipV="false" rot="0">
            <a:off x="12208574" y="3187963"/>
            <a:ext cx="3064574" cy="132043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-10800000">
            <a:off x="3769575" y="6564933"/>
            <a:ext cx="5020229" cy="3462691"/>
            <a:chOff x="0" y="0"/>
            <a:chExt cx="2963708" cy="2044211"/>
          </a:xfrm>
        </p:grpSpPr>
        <p:sp>
          <p:nvSpPr>
            <p:cNvPr name="Freeform 18" id="18"/>
            <p:cNvSpPr/>
            <p:nvPr/>
          </p:nvSpPr>
          <p:spPr>
            <a:xfrm>
              <a:off x="10160" y="16510"/>
              <a:ext cx="2940848" cy="2016271"/>
            </a:xfrm>
            <a:custGeom>
              <a:avLst/>
              <a:gdLst/>
              <a:ahLst/>
              <a:cxnLst/>
              <a:rect r="r" b="b" t="t" l="l"/>
              <a:pathLst>
                <a:path h="2016271" w="2940848">
                  <a:moveTo>
                    <a:pt x="2940848" y="2016271"/>
                  </a:moveTo>
                  <a:lnTo>
                    <a:pt x="0" y="2008651"/>
                  </a:lnTo>
                  <a:lnTo>
                    <a:pt x="0" y="712522"/>
                  </a:lnTo>
                  <a:lnTo>
                    <a:pt x="17780" y="19050"/>
                  </a:lnTo>
                  <a:lnTo>
                    <a:pt x="1464365" y="0"/>
                  </a:lnTo>
                  <a:lnTo>
                    <a:pt x="2921798" y="5080"/>
                  </a:lnTo>
                  <a:close/>
                </a:path>
              </a:pathLst>
            </a:custGeom>
            <a:solidFill>
              <a:srgbClr val="082A44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-3810" y="0"/>
              <a:ext cx="2970058" cy="2042941"/>
            </a:xfrm>
            <a:custGeom>
              <a:avLst/>
              <a:gdLst/>
              <a:ahLst/>
              <a:cxnLst/>
              <a:rect r="r" b="b" t="t" l="l"/>
              <a:pathLst>
                <a:path h="2042941" w="2970058">
                  <a:moveTo>
                    <a:pt x="2935768" y="21590"/>
                  </a:moveTo>
                  <a:cubicBezTo>
                    <a:pt x="2937038" y="34290"/>
                    <a:pt x="2937038" y="44450"/>
                    <a:pt x="2938308" y="54610"/>
                  </a:cubicBezTo>
                  <a:cubicBezTo>
                    <a:pt x="2940848" y="94002"/>
                    <a:pt x="2942118" y="136951"/>
                    <a:pt x="2944658" y="178366"/>
                  </a:cubicBezTo>
                  <a:cubicBezTo>
                    <a:pt x="2944658" y="238187"/>
                    <a:pt x="2957358" y="1417749"/>
                    <a:pt x="2963708" y="1477571"/>
                  </a:cubicBezTo>
                  <a:cubicBezTo>
                    <a:pt x="2970058" y="1568070"/>
                    <a:pt x="2966248" y="1660104"/>
                    <a:pt x="2966248" y="1750603"/>
                  </a:cubicBezTo>
                  <a:cubicBezTo>
                    <a:pt x="2966248" y="1830366"/>
                    <a:pt x="2967518" y="1903992"/>
                    <a:pt x="2968788" y="1981981"/>
                  </a:cubicBezTo>
                  <a:cubicBezTo>
                    <a:pt x="2968788" y="2003571"/>
                    <a:pt x="2968788" y="2017541"/>
                    <a:pt x="2968788" y="2041671"/>
                  </a:cubicBezTo>
                  <a:cubicBezTo>
                    <a:pt x="2945928" y="2041671"/>
                    <a:pt x="2925608" y="2042941"/>
                    <a:pt x="2901215" y="2041671"/>
                  </a:cubicBezTo>
                  <a:cubicBezTo>
                    <a:pt x="2753943" y="2036591"/>
                    <a:pt x="2604404" y="2042941"/>
                    <a:pt x="2457131" y="2037860"/>
                  </a:cubicBezTo>
                  <a:cubicBezTo>
                    <a:pt x="2368768" y="2034051"/>
                    <a:pt x="2282670" y="2036591"/>
                    <a:pt x="2194306" y="2034051"/>
                  </a:cubicBezTo>
                  <a:cubicBezTo>
                    <a:pt x="2153523" y="2032781"/>
                    <a:pt x="2112740" y="2031510"/>
                    <a:pt x="2071957" y="2030241"/>
                  </a:cubicBezTo>
                  <a:cubicBezTo>
                    <a:pt x="2047034" y="2030241"/>
                    <a:pt x="2024376" y="2031510"/>
                    <a:pt x="1999453" y="2031510"/>
                  </a:cubicBezTo>
                  <a:cubicBezTo>
                    <a:pt x="1936013" y="2030241"/>
                    <a:pt x="1761551" y="2031510"/>
                    <a:pt x="1698111" y="2030241"/>
                  </a:cubicBezTo>
                  <a:cubicBezTo>
                    <a:pt x="1652796" y="2028971"/>
                    <a:pt x="746503" y="2037860"/>
                    <a:pt x="701188" y="2036591"/>
                  </a:cubicBezTo>
                  <a:cubicBezTo>
                    <a:pt x="689859" y="2036591"/>
                    <a:pt x="676265" y="2037860"/>
                    <a:pt x="664936" y="2037860"/>
                  </a:cubicBezTo>
                  <a:cubicBezTo>
                    <a:pt x="637747" y="2037860"/>
                    <a:pt x="612824" y="2039131"/>
                    <a:pt x="585636" y="2039131"/>
                  </a:cubicBezTo>
                  <a:cubicBezTo>
                    <a:pt x="517664" y="2039131"/>
                    <a:pt x="451957" y="2037860"/>
                    <a:pt x="383985" y="2036591"/>
                  </a:cubicBezTo>
                  <a:cubicBezTo>
                    <a:pt x="343202" y="2035321"/>
                    <a:pt x="302419" y="2034051"/>
                    <a:pt x="263901" y="2032781"/>
                  </a:cubicBezTo>
                  <a:cubicBezTo>
                    <a:pt x="191398" y="2031510"/>
                    <a:pt x="118894" y="2030241"/>
                    <a:pt x="48260" y="2030241"/>
                  </a:cubicBezTo>
                  <a:cubicBezTo>
                    <a:pt x="38100" y="2030241"/>
                    <a:pt x="29210" y="2030241"/>
                    <a:pt x="19050" y="2028971"/>
                  </a:cubicBezTo>
                  <a:cubicBezTo>
                    <a:pt x="10160" y="2027701"/>
                    <a:pt x="5080" y="2021351"/>
                    <a:pt x="7620" y="2012460"/>
                  </a:cubicBezTo>
                  <a:cubicBezTo>
                    <a:pt x="16510" y="1980687"/>
                    <a:pt x="12700" y="1942340"/>
                    <a:pt x="11430" y="1902458"/>
                  </a:cubicBezTo>
                  <a:cubicBezTo>
                    <a:pt x="10160" y="1821162"/>
                    <a:pt x="6350" y="1741400"/>
                    <a:pt x="7620" y="1660104"/>
                  </a:cubicBezTo>
                  <a:cubicBezTo>
                    <a:pt x="5080" y="1558867"/>
                    <a:pt x="0" y="305678"/>
                    <a:pt x="7620" y="202908"/>
                  </a:cubicBezTo>
                  <a:cubicBezTo>
                    <a:pt x="8890" y="182967"/>
                    <a:pt x="7620" y="161493"/>
                    <a:pt x="8890" y="141552"/>
                  </a:cubicBezTo>
                  <a:cubicBezTo>
                    <a:pt x="10160" y="109340"/>
                    <a:pt x="12700" y="7406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2251" y="30480"/>
                    <a:pt x="98503" y="29210"/>
                  </a:cubicBezTo>
                  <a:cubicBezTo>
                    <a:pt x="159678" y="25400"/>
                    <a:pt x="220853" y="22860"/>
                    <a:pt x="284293" y="20320"/>
                  </a:cubicBezTo>
                  <a:cubicBezTo>
                    <a:pt x="327342" y="17780"/>
                    <a:pt x="370391" y="16510"/>
                    <a:pt x="411174" y="13970"/>
                  </a:cubicBezTo>
                  <a:cubicBezTo>
                    <a:pt x="451957" y="11430"/>
                    <a:pt x="495006" y="8890"/>
                    <a:pt x="535789" y="8890"/>
                  </a:cubicBezTo>
                  <a:cubicBezTo>
                    <a:pt x="581104" y="7620"/>
                    <a:pt x="626419" y="10160"/>
                    <a:pt x="671733" y="8890"/>
                  </a:cubicBezTo>
                  <a:cubicBezTo>
                    <a:pt x="728377" y="8890"/>
                    <a:pt x="1754754" y="6350"/>
                    <a:pt x="1811397" y="5080"/>
                  </a:cubicBezTo>
                  <a:cubicBezTo>
                    <a:pt x="1865775" y="3810"/>
                    <a:pt x="1920153" y="2540"/>
                    <a:pt x="1976796" y="2540"/>
                  </a:cubicBezTo>
                  <a:cubicBezTo>
                    <a:pt x="2069691" y="1270"/>
                    <a:pt x="2160320" y="0"/>
                    <a:pt x="2253216" y="0"/>
                  </a:cubicBezTo>
                  <a:cubicBezTo>
                    <a:pt x="2291733" y="0"/>
                    <a:pt x="2332516" y="2540"/>
                    <a:pt x="2371034" y="2540"/>
                  </a:cubicBezTo>
                  <a:cubicBezTo>
                    <a:pt x="2477523" y="3810"/>
                    <a:pt x="2586278" y="5080"/>
                    <a:pt x="2692768" y="7620"/>
                  </a:cubicBezTo>
                  <a:cubicBezTo>
                    <a:pt x="2749411" y="8890"/>
                    <a:pt x="2806054" y="12700"/>
                    <a:pt x="2862698" y="16510"/>
                  </a:cubicBezTo>
                  <a:cubicBezTo>
                    <a:pt x="2876292" y="16510"/>
                    <a:pt x="2889887" y="16510"/>
                    <a:pt x="2901215" y="16510"/>
                  </a:cubicBezTo>
                  <a:cubicBezTo>
                    <a:pt x="2916718" y="17780"/>
                    <a:pt x="2925608" y="20320"/>
                    <a:pt x="2935768" y="21590"/>
                  </a:cubicBezTo>
                  <a:close/>
                  <a:moveTo>
                    <a:pt x="2945928" y="2025161"/>
                  </a:moveTo>
                  <a:cubicBezTo>
                    <a:pt x="2947198" y="2008651"/>
                    <a:pt x="2948468" y="1995951"/>
                    <a:pt x="2948468" y="1983251"/>
                  </a:cubicBezTo>
                  <a:cubicBezTo>
                    <a:pt x="2947198" y="1896323"/>
                    <a:pt x="2945928" y="1815027"/>
                    <a:pt x="2945928" y="1727595"/>
                  </a:cubicBezTo>
                  <a:cubicBezTo>
                    <a:pt x="2945928" y="1687714"/>
                    <a:pt x="2948468" y="1647833"/>
                    <a:pt x="2947198" y="1607951"/>
                  </a:cubicBezTo>
                  <a:cubicBezTo>
                    <a:pt x="2947198" y="1571138"/>
                    <a:pt x="2945928" y="1532791"/>
                    <a:pt x="2944658" y="1495977"/>
                  </a:cubicBezTo>
                  <a:cubicBezTo>
                    <a:pt x="2939578" y="1439224"/>
                    <a:pt x="2928148" y="264263"/>
                    <a:pt x="2928148" y="207509"/>
                  </a:cubicBezTo>
                  <a:cubicBezTo>
                    <a:pt x="2925608" y="159959"/>
                    <a:pt x="2923068" y="110874"/>
                    <a:pt x="2920528" y="63500"/>
                  </a:cubicBezTo>
                  <a:cubicBezTo>
                    <a:pt x="2919258" y="44450"/>
                    <a:pt x="2917988" y="43180"/>
                    <a:pt x="2894418" y="41910"/>
                  </a:cubicBezTo>
                  <a:cubicBezTo>
                    <a:pt x="2887621" y="41910"/>
                    <a:pt x="2883089" y="41910"/>
                    <a:pt x="2876292" y="40640"/>
                  </a:cubicBezTo>
                  <a:cubicBezTo>
                    <a:pt x="2819649" y="36830"/>
                    <a:pt x="2760740" y="31750"/>
                    <a:pt x="2704097" y="30480"/>
                  </a:cubicBezTo>
                  <a:cubicBezTo>
                    <a:pt x="2565887" y="26670"/>
                    <a:pt x="2425411" y="25400"/>
                    <a:pt x="2287201" y="22860"/>
                  </a:cubicBezTo>
                  <a:cubicBezTo>
                    <a:pt x="2266810" y="22860"/>
                    <a:pt x="2244153" y="22860"/>
                    <a:pt x="2223761" y="22860"/>
                  </a:cubicBezTo>
                  <a:cubicBezTo>
                    <a:pt x="2189775" y="22860"/>
                    <a:pt x="2155789" y="22860"/>
                    <a:pt x="2124069" y="22860"/>
                  </a:cubicBezTo>
                  <a:cubicBezTo>
                    <a:pt x="2051565" y="22860"/>
                    <a:pt x="1979062" y="22860"/>
                    <a:pt x="1908824" y="24130"/>
                  </a:cubicBezTo>
                  <a:cubicBezTo>
                    <a:pt x="1847649" y="25400"/>
                    <a:pt x="816740" y="29210"/>
                    <a:pt x="755566" y="29210"/>
                  </a:cubicBezTo>
                  <a:cubicBezTo>
                    <a:pt x="655873" y="29210"/>
                    <a:pt x="556181" y="26670"/>
                    <a:pt x="456489" y="33020"/>
                  </a:cubicBezTo>
                  <a:cubicBezTo>
                    <a:pt x="404377" y="36830"/>
                    <a:pt x="354531" y="36830"/>
                    <a:pt x="304685" y="38100"/>
                  </a:cubicBezTo>
                  <a:cubicBezTo>
                    <a:pt x="218587" y="41910"/>
                    <a:pt x="132489" y="45720"/>
                    <a:pt x="49530" y="50800"/>
                  </a:cubicBezTo>
                  <a:cubicBezTo>
                    <a:pt x="36830" y="50800"/>
                    <a:pt x="34290" y="53340"/>
                    <a:pt x="33020" y="69459"/>
                  </a:cubicBezTo>
                  <a:cubicBezTo>
                    <a:pt x="31750" y="97069"/>
                    <a:pt x="31750" y="124679"/>
                    <a:pt x="30480" y="152289"/>
                  </a:cubicBezTo>
                  <a:cubicBezTo>
                    <a:pt x="29210" y="198306"/>
                    <a:pt x="26670" y="242789"/>
                    <a:pt x="25400" y="288806"/>
                  </a:cubicBezTo>
                  <a:cubicBezTo>
                    <a:pt x="20320" y="337890"/>
                    <a:pt x="26670" y="1537393"/>
                    <a:pt x="29210" y="1586477"/>
                  </a:cubicBezTo>
                  <a:cubicBezTo>
                    <a:pt x="29210" y="1638629"/>
                    <a:pt x="29210" y="1692316"/>
                    <a:pt x="30480" y="1744468"/>
                  </a:cubicBezTo>
                  <a:cubicBezTo>
                    <a:pt x="30480" y="1782815"/>
                    <a:pt x="33020" y="1821162"/>
                    <a:pt x="33020" y="1859510"/>
                  </a:cubicBezTo>
                  <a:cubicBezTo>
                    <a:pt x="33020" y="1900924"/>
                    <a:pt x="33020" y="1942340"/>
                    <a:pt x="31750" y="1983251"/>
                  </a:cubicBezTo>
                  <a:cubicBezTo>
                    <a:pt x="31750" y="1987061"/>
                    <a:pt x="31750" y="1989601"/>
                    <a:pt x="31750" y="1993411"/>
                  </a:cubicBezTo>
                  <a:cubicBezTo>
                    <a:pt x="31750" y="2003571"/>
                    <a:pt x="35560" y="2007381"/>
                    <a:pt x="44450" y="2007381"/>
                  </a:cubicBezTo>
                  <a:cubicBezTo>
                    <a:pt x="66783" y="2007381"/>
                    <a:pt x="98503" y="2008651"/>
                    <a:pt x="127957" y="2008651"/>
                  </a:cubicBezTo>
                  <a:cubicBezTo>
                    <a:pt x="171006" y="2008651"/>
                    <a:pt x="216321" y="2006111"/>
                    <a:pt x="259370" y="2008651"/>
                  </a:cubicBezTo>
                  <a:cubicBezTo>
                    <a:pt x="329608" y="2012461"/>
                    <a:pt x="399845" y="2015001"/>
                    <a:pt x="470083" y="2013731"/>
                  </a:cubicBezTo>
                  <a:cubicBezTo>
                    <a:pt x="515398" y="2012461"/>
                    <a:pt x="558447" y="2015001"/>
                    <a:pt x="603762" y="2015001"/>
                  </a:cubicBezTo>
                  <a:cubicBezTo>
                    <a:pt x="669468" y="2015001"/>
                    <a:pt x="735174" y="2013731"/>
                    <a:pt x="800880" y="2015001"/>
                  </a:cubicBezTo>
                  <a:cubicBezTo>
                    <a:pt x="898307" y="2016271"/>
                    <a:pt x="1967733" y="2006111"/>
                    <a:pt x="2067425" y="2008651"/>
                  </a:cubicBezTo>
                  <a:cubicBezTo>
                    <a:pt x="2110474" y="2009921"/>
                    <a:pt x="2153523" y="2011191"/>
                    <a:pt x="2194306" y="2011191"/>
                  </a:cubicBezTo>
                  <a:cubicBezTo>
                    <a:pt x="2269076" y="2013731"/>
                    <a:pt x="2341579" y="2009921"/>
                    <a:pt x="2416348" y="2013731"/>
                  </a:cubicBezTo>
                  <a:cubicBezTo>
                    <a:pt x="2477523" y="2016271"/>
                    <a:pt x="2538698" y="2016271"/>
                    <a:pt x="2599873" y="2018811"/>
                  </a:cubicBezTo>
                  <a:cubicBezTo>
                    <a:pt x="2690502" y="2022621"/>
                    <a:pt x="2781131" y="2025161"/>
                    <a:pt x="2871761" y="2026431"/>
                  </a:cubicBezTo>
                  <a:cubicBezTo>
                    <a:pt x="2905747" y="2026431"/>
                    <a:pt x="2925608" y="2025161"/>
                    <a:pt x="2945928" y="2025161"/>
                  </a:cubicBezTo>
                  <a:close/>
                </a:path>
              </a:pathLst>
            </a:custGeom>
            <a:solidFill>
              <a:srgbClr val="F4727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-10800000">
            <a:off x="10221751" y="6564933"/>
            <a:ext cx="5020229" cy="3462691"/>
            <a:chOff x="0" y="0"/>
            <a:chExt cx="2963708" cy="2044211"/>
          </a:xfrm>
        </p:grpSpPr>
        <p:sp>
          <p:nvSpPr>
            <p:cNvPr name="Freeform 21" id="21"/>
            <p:cNvSpPr/>
            <p:nvPr/>
          </p:nvSpPr>
          <p:spPr>
            <a:xfrm>
              <a:off x="10160" y="16510"/>
              <a:ext cx="2940848" cy="2016271"/>
            </a:xfrm>
            <a:custGeom>
              <a:avLst/>
              <a:gdLst/>
              <a:ahLst/>
              <a:cxnLst/>
              <a:rect r="r" b="b" t="t" l="l"/>
              <a:pathLst>
                <a:path h="2016271" w="2940848">
                  <a:moveTo>
                    <a:pt x="2940848" y="2016271"/>
                  </a:moveTo>
                  <a:lnTo>
                    <a:pt x="0" y="2008651"/>
                  </a:lnTo>
                  <a:lnTo>
                    <a:pt x="0" y="712522"/>
                  </a:lnTo>
                  <a:lnTo>
                    <a:pt x="17780" y="19050"/>
                  </a:lnTo>
                  <a:lnTo>
                    <a:pt x="1464365" y="0"/>
                  </a:lnTo>
                  <a:lnTo>
                    <a:pt x="2921798" y="5080"/>
                  </a:lnTo>
                  <a:close/>
                </a:path>
              </a:pathLst>
            </a:custGeom>
            <a:solidFill>
              <a:srgbClr val="082A44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-3810" y="0"/>
              <a:ext cx="2970058" cy="2042941"/>
            </a:xfrm>
            <a:custGeom>
              <a:avLst/>
              <a:gdLst/>
              <a:ahLst/>
              <a:cxnLst/>
              <a:rect r="r" b="b" t="t" l="l"/>
              <a:pathLst>
                <a:path h="2042941" w="2970058">
                  <a:moveTo>
                    <a:pt x="2935768" y="21590"/>
                  </a:moveTo>
                  <a:cubicBezTo>
                    <a:pt x="2937038" y="34290"/>
                    <a:pt x="2937038" y="44450"/>
                    <a:pt x="2938308" y="54610"/>
                  </a:cubicBezTo>
                  <a:cubicBezTo>
                    <a:pt x="2940848" y="94002"/>
                    <a:pt x="2942118" y="136951"/>
                    <a:pt x="2944658" y="178366"/>
                  </a:cubicBezTo>
                  <a:cubicBezTo>
                    <a:pt x="2944658" y="238187"/>
                    <a:pt x="2957358" y="1417749"/>
                    <a:pt x="2963708" y="1477571"/>
                  </a:cubicBezTo>
                  <a:cubicBezTo>
                    <a:pt x="2970058" y="1568070"/>
                    <a:pt x="2966248" y="1660104"/>
                    <a:pt x="2966248" y="1750603"/>
                  </a:cubicBezTo>
                  <a:cubicBezTo>
                    <a:pt x="2966248" y="1830366"/>
                    <a:pt x="2967518" y="1903992"/>
                    <a:pt x="2968788" y="1981981"/>
                  </a:cubicBezTo>
                  <a:cubicBezTo>
                    <a:pt x="2968788" y="2003571"/>
                    <a:pt x="2968788" y="2017541"/>
                    <a:pt x="2968788" y="2041671"/>
                  </a:cubicBezTo>
                  <a:cubicBezTo>
                    <a:pt x="2945928" y="2041671"/>
                    <a:pt x="2925608" y="2042941"/>
                    <a:pt x="2901215" y="2041671"/>
                  </a:cubicBezTo>
                  <a:cubicBezTo>
                    <a:pt x="2753943" y="2036591"/>
                    <a:pt x="2604404" y="2042941"/>
                    <a:pt x="2457131" y="2037860"/>
                  </a:cubicBezTo>
                  <a:cubicBezTo>
                    <a:pt x="2368768" y="2034051"/>
                    <a:pt x="2282670" y="2036591"/>
                    <a:pt x="2194306" y="2034051"/>
                  </a:cubicBezTo>
                  <a:cubicBezTo>
                    <a:pt x="2153523" y="2032781"/>
                    <a:pt x="2112740" y="2031510"/>
                    <a:pt x="2071957" y="2030241"/>
                  </a:cubicBezTo>
                  <a:cubicBezTo>
                    <a:pt x="2047034" y="2030241"/>
                    <a:pt x="2024376" y="2031510"/>
                    <a:pt x="1999453" y="2031510"/>
                  </a:cubicBezTo>
                  <a:cubicBezTo>
                    <a:pt x="1936013" y="2030241"/>
                    <a:pt x="1761551" y="2031510"/>
                    <a:pt x="1698111" y="2030241"/>
                  </a:cubicBezTo>
                  <a:cubicBezTo>
                    <a:pt x="1652796" y="2028971"/>
                    <a:pt x="746503" y="2037860"/>
                    <a:pt x="701188" y="2036591"/>
                  </a:cubicBezTo>
                  <a:cubicBezTo>
                    <a:pt x="689859" y="2036591"/>
                    <a:pt x="676265" y="2037860"/>
                    <a:pt x="664936" y="2037860"/>
                  </a:cubicBezTo>
                  <a:cubicBezTo>
                    <a:pt x="637747" y="2037860"/>
                    <a:pt x="612824" y="2039131"/>
                    <a:pt x="585636" y="2039131"/>
                  </a:cubicBezTo>
                  <a:cubicBezTo>
                    <a:pt x="517664" y="2039131"/>
                    <a:pt x="451957" y="2037860"/>
                    <a:pt x="383985" y="2036591"/>
                  </a:cubicBezTo>
                  <a:cubicBezTo>
                    <a:pt x="343202" y="2035321"/>
                    <a:pt x="302419" y="2034051"/>
                    <a:pt x="263901" y="2032781"/>
                  </a:cubicBezTo>
                  <a:cubicBezTo>
                    <a:pt x="191398" y="2031510"/>
                    <a:pt x="118894" y="2030241"/>
                    <a:pt x="48260" y="2030241"/>
                  </a:cubicBezTo>
                  <a:cubicBezTo>
                    <a:pt x="38100" y="2030241"/>
                    <a:pt x="29210" y="2030241"/>
                    <a:pt x="19050" y="2028971"/>
                  </a:cubicBezTo>
                  <a:cubicBezTo>
                    <a:pt x="10160" y="2027701"/>
                    <a:pt x="5080" y="2021351"/>
                    <a:pt x="7620" y="2012460"/>
                  </a:cubicBezTo>
                  <a:cubicBezTo>
                    <a:pt x="16510" y="1980687"/>
                    <a:pt x="12700" y="1942340"/>
                    <a:pt x="11430" y="1902458"/>
                  </a:cubicBezTo>
                  <a:cubicBezTo>
                    <a:pt x="10160" y="1821162"/>
                    <a:pt x="6350" y="1741400"/>
                    <a:pt x="7620" y="1660104"/>
                  </a:cubicBezTo>
                  <a:cubicBezTo>
                    <a:pt x="5080" y="1558867"/>
                    <a:pt x="0" y="305678"/>
                    <a:pt x="7620" y="202908"/>
                  </a:cubicBezTo>
                  <a:cubicBezTo>
                    <a:pt x="8890" y="182967"/>
                    <a:pt x="7620" y="161493"/>
                    <a:pt x="8890" y="141552"/>
                  </a:cubicBezTo>
                  <a:cubicBezTo>
                    <a:pt x="10160" y="109340"/>
                    <a:pt x="12700" y="7406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2251" y="30480"/>
                    <a:pt x="98503" y="29210"/>
                  </a:cubicBezTo>
                  <a:cubicBezTo>
                    <a:pt x="159678" y="25400"/>
                    <a:pt x="220853" y="22860"/>
                    <a:pt x="284293" y="20320"/>
                  </a:cubicBezTo>
                  <a:cubicBezTo>
                    <a:pt x="327342" y="17780"/>
                    <a:pt x="370391" y="16510"/>
                    <a:pt x="411174" y="13970"/>
                  </a:cubicBezTo>
                  <a:cubicBezTo>
                    <a:pt x="451957" y="11430"/>
                    <a:pt x="495006" y="8890"/>
                    <a:pt x="535789" y="8890"/>
                  </a:cubicBezTo>
                  <a:cubicBezTo>
                    <a:pt x="581104" y="7620"/>
                    <a:pt x="626419" y="10160"/>
                    <a:pt x="671733" y="8890"/>
                  </a:cubicBezTo>
                  <a:cubicBezTo>
                    <a:pt x="728377" y="8890"/>
                    <a:pt x="1754754" y="6350"/>
                    <a:pt x="1811397" y="5080"/>
                  </a:cubicBezTo>
                  <a:cubicBezTo>
                    <a:pt x="1865775" y="3810"/>
                    <a:pt x="1920153" y="2540"/>
                    <a:pt x="1976796" y="2540"/>
                  </a:cubicBezTo>
                  <a:cubicBezTo>
                    <a:pt x="2069691" y="1270"/>
                    <a:pt x="2160320" y="0"/>
                    <a:pt x="2253216" y="0"/>
                  </a:cubicBezTo>
                  <a:cubicBezTo>
                    <a:pt x="2291733" y="0"/>
                    <a:pt x="2332516" y="2540"/>
                    <a:pt x="2371034" y="2540"/>
                  </a:cubicBezTo>
                  <a:cubicBezTo>
                    <a:pt x="2477523" y="3810"/>
                    <a:pt x="2586278" y="5080"/>
                    <a:pt x="2692768" y="7620"/>
                  </a:cubicBezTo>
                  <a:cubicBezTo>
                    <a:pt x="2749411" y="8890"/>
                    <a:pt x="2806054" y="12700"/>
                    <a:pt x="2862698" y="16510"/>
                  </a:cubicBezTo>
                  <a:cubicBezTo>
                    <a:pt x="2876292" y="16510"/>
                    <a:pt x="2889887" y="16510"/>
                    <a:pt x="2901215" y="16510"/>
                  </a:cubicBezTo>
                  <a:cubicBezTo>
                    <a:pt x="2916718" y="17780"/>
                    <a:pt x="2925608" y="20320"/>
                    <a:pt x="2935768" y="21590"/>
                  </a:cubicBezTo>
                  <a:close/>
                  <a:moveTo>
                    <a:pt x="2945928" y="2025161"/>
                  </a:moveTo>
                  <a:cubicBezTo>
                    <a:pt x="2947198" y="2008651"/>
                    <a:pt x="2948468" y="1995951"/>
                    <a:pt x="2948468" y="1983251"/>
                  </a:cubicBezTo>
                  <a:cubicBezTo>
                    <a:pt x="2947198" y="1896323"/>
                    <a:pt x="2945928" y="1815027"/>
                    <a:pt x="2945928" y="1727595"/>
                  </a:cubicBezTo>
                  <a:cubicBezTo>
                    <a:pt x="2945928" y="1687714"/>
                    <a:pt x="2948468" y="1647833"/>
                    <a:pt x="2947198" y="1607951"/>
                  </a:cubicBezTo>
                  <a:cubicBezTo>
                    <a:pt x="2947198" y="1571138"/>
                    <a:pt x="2945928" y="1532791"/>
                    <a:pt x="2944658" y="1495977"/>
                  </a:cubicBezTo>
                  <a:cubicBezTo>
                    <a:pt x="2939578" y="1439224"/>
                    <a:pt x="2928148" y="264263"/>
                    <a:pt x="2928148" y="207509"/>
                  </a:cubicBezTo>
                  <a:cubicBezTo>
                    <a:pt x="2925608" y="159959"/>
                    <a:pt x="2923068" y="110874"/>
                    <a:pt x="2920528" y="63500"/>
                  </a:cubicBezTo>
                  <a:cubicBezTo>
                    <a:pt x="2919258" y="44450"/>
                    <a:pt x="2917988" y="43180"/>
                    <a:pt x="2894418" y="41910"/>
                  </a:cubicBezTo>
                  <a:cubicBezTo>
                    <a:pt x="2887621" y="41910"/>
                    <a:pt x="2883089" y="41910"/>
                    <a:pt x="2876292" y="40640"/>
                  </a:cubicBezTo>
                  <a:cubicBezTo>
                    <a:pt x="2819649" y="36830"/>
                    <a:pt x="2760740" y="31750"/>
                    <a:pt x="2704097" y="30480"/>
                  </a:cubicBezTo>
                  <a:cubicBezTo>
                    <a:pt x="2565887" y="26670"/>
                    <a:pt x="2425411" y="25400"/>
                    <a:pt x="2287201" y="22860"/>
                  </a:cubicBezTo>
                  <a:cubicBezTo>
                    <a:pt x="2266810" y="22860"/>
                    <a:pt x="2244153" y="22860"/>
                    <a:pt x="2223761" y="22860"/>
                  </a:cubicBezTo>
                  <a:cubicBezTo>
                    <a:pt x="2189775" y="22860"/>
                    <a:pt x="2155789" y="22860"/>
                    <a:pt x="2124069" y="22860"/>
                  </a:cubicBezTo>
                  <a:cubicBezTo>
                    <a:pt x="2051565" y="22860"/>
                    <a:pt x="1979062" y="22860"/>
                    <a:pt x="1908824" y="24130"/>
                  </a:cubicBezTo>
                  <a:cubicBezTo>
                    <a:pt x="1847649" y="25400"/>
                    <a:pt x="816740" y="29210"/>
                    <a:pt x="755566" y="29210"/>
                  </a:cubicBezTo>
                  <a:cubicBezTo>
                    <a:pt x="655873" y="29210"/>
                    <a:pt x="556181" y="26670"/>
                    <a:pt x="456489" y="33020"/>
                  </a:cubicBezTo>
                  <a:cubicBezTo>
                    <a:pt x="404377" y="36830"/>
                    <a:pt x="354531" y="36830"/>
                    <a:pt x="304685" y="38100"/>
                  </a:cubicBezTo>
                  <a:cubicBezTo>
                    <a:pt x="218587" y="41910"/>
                    <a:pt x="132489" y="45720"/>
                    <a:pt x="49530" y="50800"/>
                  </a:cubicBezTo>
                  <a:cubicBezTo>
                    <a:pt x="36830" y="50800"/>
                    <a:pt x="34290" y="53340"/>
                    <a:pt x="33020" y="69459"/>
                  </a:cubicBezTo>
                  <a:cubicBezTo>
                    <a:pt x="31750" y="97069"/>
                    <a:pt x="31750" y="124679"/>
                    <a:pt x="30480" y="152289"/>
                  </a:cubicBezTo>
                  <a:cubicBezTo>
                    <a:pt x="29210" y="198306"/>
                    <a:pt x="26670" y="242789"/>
                    <a:pt x="25400" y="288806"/>
                  </a:cubicBezTo>
                  <a:cubicBezTo>
                    <a:pt x="20320" y="337890"/>
                    <a:pt x="26670" y="1537393"/>
                    <a:pt x="29210" y="1586477"/>
                  </a:cubicBezTo>
                  <a:cubicBezTo>
                    <a:pt x="29210" y="1638629"/>
                    <a:pt x="29210" y="1692316"/>
                    <a:pt x="30480" y="1744468"/>
                  </a:cubicBezTo>
                  <a:cubicBezTo>
                    <a:pt x="30480" y="1782815"/>
                    <a:pt x="33020" y="1821162"/>
                    <a:pt x="33020" y="1859510"/>
                  </a:cubicBezTo>
                  <a:cubicBezTo>
                    <a:pt x="33020" y="1900924"/>
                    <a:pt x="33020" y="1942340"/>
                    <a:pt x="31750" y="1983251"/>
                  </a:cubicBezTo>
                  <a:cubicBezTo>
                    <a:pt x="31750" y="1987061"/>
                    <a:pt x="31750" y="1989601"/>
                    <a:pt x="31750" y="1993411"/>
                  </a:cubicBezTo>
                  <a:cubicBezTo>
                    <a:pt x="31750" y="2003571"/>
                    <a:pt x="35560" y="2007381"/>
                    <a:pt x="44450" y="2007381"/>
                  </a:cubicBezTo>
                  <a:cubicBezTo>
                    <a:pt x="66783" y="2007381"/>
                    <a:pt x="98503" y="2008651"/>
                    <a:pt x="127957" y="2008651"/>
                  </a:cubicBezTo>
                  <a:cubicBezTo>
                    <a:pt x="171006" y="2008651"/>
                    <a:pt x="216321" y="2006111"/>
                    <a:pt x="259370" y="2008651"/>
                  </a:cubicBezTo>
                  <a:cubicBezTo>
                    <a:pt x="329608" y="2012461"/>
                    <a:pt x="399845" y="2015001"/>
                    <a:pt x="470083" y="2013731"/>
                  </a:cubicBezTo>
                  <a:cubicBezTo>
                    <a:pt x="515398" y="2012461"/>
                    <a:pt x="558447" y="2015001"/>
                    <a:pt x="603762" y="2015001"/>
                  </a:cubicBezTo>
                  <a:cubicBezTo>
                    <a:pt x="669468" y="2015001"/>
                    <a:pt x="735174" y="2013731"/>
                    <a:pt x="800880" y="2015001"/>
                  </a:cubicBezTo>
                  <a:cubicBezTo>
                    <a:pt x="898307" y="2016271"/>
                    <a:pt x="1967733" y="2006111"/>
                    <a:pt x="2067425" y="2008651"/>
                  </a:cubicBezTo>
                  <a:cubicBezTo>
                    <a:pt x="2110474" y="2009921"/>
                    <a:pt x="2153523" y="2011191"/>
                    <a:pt x="2194306" y="2011191"/>
                  </a:cubicBezTo>
                  <a:cubicBezTo>
                    <a:pt x="2269076" y="2013731"/>
                    <a:pt x="2341579" y="2009921"/>
                    <a:pt x="2416348" y="2013731"/>
                  </a:cubicBezTo>
                  <a:cubicBezTo>
                    <a:pt x="2477523" y="2016271"/>
                    <a:pt x="2538698" y="2016271"/>
                    <a:pt x="2599873" y="2018811"/>
                  </a:cubicBezTo>
                  <a:cubicBezTo>
                    <a:pt x="2690502" y="2022621"/>
                    <a:pt x="2781131" y="2025161"/>
                    <a:pt x="2871761" y="2026431"/>
                  </a:cubicBezTo>
                  <a:cubicBezTo>
                    <a:pt x="2905747" y="2026431"/>
                    <a:pt x="2925608" y="2025161"/>
                    <a:pt x="2945928" y="2025161"/>
                  </a:cubicBezTo>
                  <a:close/>
                </a:path>
              </a:pathLst>
            </a:custGeom>
            <a:solidFill>
              <a:srgbClr val="84C6DB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4169166" y="6785160"/>
            <a:ext cx="4030085" cy="49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Gaegu Bold Bold"/>
              </a:rPr>
              <a:t>PARALLEL IN SERIAL OUT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76287" y="6785160"/>
            <a:ext cx="4030085" cy="49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Gaegu Bold Bold"/>
              </a:rPr>
              <a:t>UNIVERSAL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3" t="0" r="44370" b="49655"/>
          <a:stretch>
            <a:fillRect/>
          </a:stretch>
        </p:blipFill>
        <p:spPr>
          <a:xfrm flipH="false" flipV="false" rot="0">
            <a:off x="4214074" y="7210730"/>
            <a:ext cx="3064574" cy="132043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3" t="0" r="44370" b="49655"/>
          <a:stretch>
            <a:fillRect/>
          </a:stretch>
        </p:blipFill>
        <p:spPr>
          <a:xfrm flipH="false" flipV="false" rot="0">
            <a:off x="10676287" y="7210730"/>
            <a:ext cx="3064574" cy="132043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28700" y="3598467"/>
            <a:ext cx="4508816" cy="1893515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9"/>
          <a:srcRect l="0" t="3015" r="0" b="3015"/>
          <a:stretch>
            <a:fillRect/>
          </a:stretch>
        </p:blipFill>
        <p:spPr>
          <a:xfrm flipH="false" flipV="false" rot="0">
            <a:off x="7670229" y="3320006"/>
            <a:ext cx="2265939" cy="2468193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691329" y="3407003"/>
            <a:ext cx="3547329" cy="2381196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4613732" y="7532732"/>
            <a:ext cx="3056497" cy="2279295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2"/>
          <a:srcRect l="1659" t="0" r="249" b="0"/>
          <a:stretch>
            <a:fillRect/>
          </a:stretch>
        </p:blipFill>
        <p:spPr>
          <a:xfrm flipH="false" flipV="false" rot="0">
            <a:off x="10676287" y="7342774"/>
            <a:ext cx="4030085" cy="2631683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770169" y="990600"/>
            <a:ext cx="14917415" cy="113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spc="-288">
                <a:solidFill>
                  <a:srgbClr val="FFFFFF"/>
                </a:solidFill>
                <a:latin typeface="Gaegu Bold Bold"/>
              </a:rPr>
              <a:t>Types of Shift Registers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208574" y="2630350"/>
            <a:ext cx="4030085" cy="49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Gaegu Bold Bold"/>
              </a:rPr>
              <a:t>SERIAL IN PARALLEL OUT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9288" y="1535049"/>
            <a:ext cx="12304223" cy="113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spc="-288">
                <a:solidFill>
                  <a:srgbClr val="FFFFFF"/>
                </a:solidFill>
                <a:latin typeface="Gaegu Bold Bold"/>
              </a:rPr>
              <a:t>Semi-conductor Memories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328514">
            <a:off x="7738554" y="-211483"/>
            <a:ext cx="971559" cy="94859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948732">
            <a:off x="5332639" y="7404"/>
            <a:ext cx="821859" cy="80841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93260">
            <a:off x="10150374" y="-269293"/>
            <a:ext cx="1203019" cy="97116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77368">
            <a:off x="38196" y="-186767"/>
            <a:ext cx="899163" cy="89916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true" flipV="false" rot="-4855143">
            <a:off x="2552951" y="-504013"/>
            <a:ext cx="980101" cy="168454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905822">
            <a:off x="15279370" y="68103"/>
            <a:ext cx="1085796" cy="68701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413241">
            <a:off x="17729542" y="107732"/>
            <a:ext cx="793884" cy="85447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00185">
            <a:off x="12866118" y="-97571"/>
            <a:ext cx="988688" cy="104172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true" flipV="false" rot="3978358">
            <a:off x="238843" y="9178221"/>
            <a:ext cx="746338" cy="128276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669255">
            <a:off x="2771887" y="9624145"/>
            <a:ext cx="1193595" cy="116538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74905">
            <a:off x="17149404" y="9221212"/>
            <a:ext cx="1411269" cy="116850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142565">
            <a:off x="14224869" y="9490438"/>
            <a:ext cx="1520228" cy="96189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244800">
            <a:off x="5617287" y="9362189"/>
            <a:ext cx="823682" cy="88654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275575">
            <a:off x="11490408" y="9355593"/>
            <a:ext cx="890883" cy="131012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362912">
            <a:off x="8180559" y="9714910"/>
            <a:ext cx="1618500" cy="591488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211749" y="2870614"/>
            <a:ext cx="15556119" cy="807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Larger systems use SC chips which are made of an array of memory cells.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Made of flip-flops which are Bipolar, MOS, CMOS.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Two types: 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RAM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ROM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Can be used to store programmed instructions and data.</a:t>
            </a:r>
          </a:p>
          <a:p>
            <a:pPr>
              <a:lnSpc>
                <a:spcPts val="7000"/>
              </a:lnSpc>
            </a:pPr>
          </a:p>
          <a:p>
            <a:pPr>
              <a:lnSpc>
                <a:spcPts val="7000"/>
              </a:lnSpc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1895" y="3050286"/>
            <a:ext cx="7848217" cy="541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Volatile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Temporary storage of programs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Types: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SRAM</a:t>
            </a:r>
          </a:p>
          <a:p>
            <a:pPr marL="1079500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DRAM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53497" y="3045401"/>
            <a:ext cx="8959587" cy="718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0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Not volatile</a:t>
            </a:r>
          </a:p>
          <a:p>
            <a:pPr marL="1079500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Used to store data that is not to change e.g startup programs</a:t>
            </a:r>
          </a:p>
          <a:p>
            <a:pPr marL="1079500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Types:</a:t>
            </a:r>
          </a:p>
          <a:p>
            <a:pPr marL="1079500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Mask Programmed RO</a:t>
            </a:r>
          </a:p>
          <a:p>
            <a:pPr marL="1079500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PROM</a:t>
            </a:r>
          </a:p>
          <a:p>
            <a:pPr marL="1079500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EPROM</a:t>
            </a:r>
          </a:p>
          <a:p>
            <a:pPr marL="1079500" indent="-539750" lvl="1">
              <a:lnSpc>
                <a:spcPts val="7000"/>
              </a:lnSpc>
              <a:buFont typeface="Arial"/>
              <a:buChar char="•"/>
            </a:pPr>
            <a:r>
              <a:rPr lang="en-US" sz="5000" spc="-200">
                <a:solidFill>
                  <a:srgbClr val="FFFFFF"/>
                </a:solidFill>
                <a:latin typeface="Gaegu Light"/>
              </a:rPr>
              <a:t>EEPROM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4926941">
            <a:off x="7012561" y="9300964"/>
            <a:ext cx="965999" cy="166031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211809">
            <a:off x="17398239" y="8304172"/>
            <a:ext cx="1029690" cy="110827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488984">
            <a:off x="17251383" y="-220648"/>
            <a:ext cx="1334812" cy="135701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99999">
            <a:off x="-718943" y="2698503"/>
            <a:ext cx="1437885" cy="116076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800185">
            <a:off x="4282494" y="-640957"/>
            <a:ext cx="1379814" cy="145382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172196" y="1875731"/>
            <a:ext cx="1500560" cy="139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288">
                <a:solidFill>
                  <a:srgbClr val="FFFFFF"/>
                </a:solidFill>
                <a:latin typeface="Gaegu Light Bold"/>
              </a:rPr>
              <a:t>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99671" y="1875731"/>
            <a:ext cx="1534418" cy="139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-288">
                <a:solidFill>
                  <a:srgbClr val="FFFFFF"/>
                </a:solidFill>
                <a:latin typeface="Gaegu Light Bold"/>
              </a:rPr>
              <a:t>R0M</a:t>
            </a:r>
          </a:p>
        </p:txBody>
      </p:sp>
      <p:sp>
        <p:nvSpPr>
          <p:cNvPr name="AutoShape 11" id="11"/>
          <p:cNvSpPr/>
          <p:nvPr/>
        </p:nvSpPr>
        <p:spPr>
          <a:xfrm rot="4951734">
            <a:off x="-50110" y="5849048"/>
            <a:ext cx="16230600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9" t="0" r="24736" b="0"/>
          <a:stretch>
            <a:fillRect/>
          </a:stretch>
        </p:blipFill>
        <p:spPr>
          <a:xfrm flipH="false" flipV="false" rot="0">
            <a:off x="16552836" y="330104"/>
            <a:ext cx="1735164" cy="13971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427821">
            <a:off x="1249921" y="8962829"/>
            <a:ext cx="931532" cy="136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49" t="0" r="24736" b="0"/>
          <a:stretch>
            <a:fillRect/>
          </a:stretch>
        </p:blipFill>
        <p:spPr>
          <a:xfrm flipH="true" flipV="false" rot="0">
            <a:off x="0" y="5326590"/>
            <a:ext cx="1548910" cy="124721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16815" y="1028383"/>
            <a:ext cx="16454371" cy="8229918"/>
            <a:chOff x="0" y="0"/>
            <a:chExt cx="9153025" cy="4578032"/>
          </a:xfrm>
        </p:grpSpPr>
        <p:sp>
          <p:nvSpPr>
            <p:cNvPr name="Freeform 6" id="6"/>
            <p:cNvSpPr/>
            <p:nvPr/>
          </p:nvSpPr>
          <p:spPr>
            <a:xfrm>
              <a:off x="10160" y="16510"/>
              <a:ext cx="9130165" cy="4550092"/>
            </a:xfrm>
            <a:custGeom>
              <a:avLst/>
              <a:gdLst/>
              <a:ahLst/>
              <a:cxnLst/>
              <a:rect r="r" b="b" t="t" l="l"/>
              <a:pathLst>
                <a:path h="4550092" w="9130165">
                  <a:moveTo>
                    <a:pt x="9130165" y="4550092"/>
                  </a:moveTo>
                  <a:lnTo>
                    <a:pt x="0" y="4542472"/>
                  </a:lnTo>
                  <a:lnTo>
                    <a:pt x="0" y="1591318"/>
                  </a:lnTo>
                  <a:lnTo>
                    <a:pt x="17780" y="19050"/>
                  </a:lnTo>
                  <a:lnTo>
                    <a:pt x="4551066" y="0"/>
                  </a:lnTo>
                  <a:lnTo>
                    <a:pt x="9111115" y="5080"/>
                  </a:lnTo>
                  <a:close/>
                </a:path>
              </a:pathLst>
            </a:custGeom>
            <a:solidFill>
              <a:srgbClr val="082A44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-3810" y="0"/>
              <a:ext cx="9159374" cy="4576762"/>
            </a:xfrm>
            <a:custGeom>
              <a:avLst/>
              <a:gdLst/>
              <a:ahLst/>
              <a:cxnLst/>
              <a:rect r="r" b="b" t="t" l="l"/>
              <a:pathLst>
                <a:path h="4576762" w="9159374">
                  <a:moveTo>
                    <a:pt x="9125085" y="21590"/>
                  </a:moveTo>
                  <a:cubicBezTo>
                    <a:pt x="9126355" y="34290"/>
                    <a:pt x="9126355" y="44450"/>
                    <a:pt x="9127624" y="54610"/>
                  </a:cubicBezTo>
                  <a:cubicBezTo>
                    <a:pt x="9130165" y="133207"/>
                    <a:pt x="9131435" y="232940"/>
                    <a:pt x="9133974" y="329111"/>
                  </a:cubicBezTo>
                  <a:cubicBezTo>
                    <a:pt x="9133974" y="468024"/>
                    <a:pt x="9146674" y="3207114"/>
                    <a:pt x="9153024" y="3346028"/>
                  </a:cubicBezTo>
                  <a:cubicBezTo>
                    <a:pt x="9159374" y="3556179"/>
                    <a:pt x="9155565" y="3769892"/>
                    <a:pt x="9155565" y="3980043"/>
                  </a:cubicBezTo>
                  <a:cubicBezTo>
                    <a:pt x="9155565" y="4165261"/>
                    <a:pt x="9156835" y="4336232"/>
                    <a:pt x="9158105" y="4515802"/>
                  </a:cubicBezTo>
                  <a:cubicBezTo>
                    <a:pt x="9158105" y="4537392"/>
                    <a:pt x="9158105" y="4551362"/>
                    <a:pt x="9158105" y="4575492"/>
                  </a:cubicBezTo>
                  <a:cubicBezTo>
                    <a:pt x="9135245" y="4575492"/>
                    <a:pt x="9114924" y="4576762"/>
                    <a:pt x="9070457" y="4575492"/>
                  </a:cubicBezTo>
                  <a:cubicBezTo>
                    <a:pt x="8604132" y="4570412"/>
                    <a:pt x="8130632" y="4576762"/>
                    <a:pt x="7664307" y="4571682"/>
                  </a:cubicBezTo>
                  <a:cubicBezTo>
                    <a:pt x="7384511" y="4567872"/>
                    <a:pt x="7111890" y="4570412"/>
                    <a:pt x="6832095" y="4567872"/>
                  </a:cubicBezTo>
                  <a:cubicBezTo>
                    <a:pt x="6702958" y="4566602"/>
                    <a:pt x="6573822" y="4565332"/>
                    <a:pt x="6444686" y="4564062"/>
                  </a:cubicBezTo>
                  <a:cubicBezTo>
                    <a:pt x="6365769" y="4564062"/>
                    <a:pt x="6294027" y="4565332"/>
                    <a:pt x="6215110" y="4565332"/>
                  </a:cubicBezTo>
                  <a:cubicBezTo>
                    <a:pt x="6014232" y="4564062"/>
                    <a:pt x="5461816" y="4565332"/>
                    <a:pt x="5260937" y="4564062"/>
                  </a:cubicBezTo>
                  <a:cubicBezTo>
                    <a:pt x="5117452" y="4562792"/>
                    <a:pt x="2247757" y="4571682"/>
                    <a:pt x="2104272" y="4570412"/>
                  </a:cubicBezTo>
                  <a:cubicBezTo>
                    <a:pt x="2068401" y="4570412"/>
                    <a:pt x="2025356" y="4571682"/>
                    <a:pt x="1989484" y="4571682"/>
                  </a:cubicBezTo>
                  <a:cubicBezTo>
                    <a:pt x="1903393" y="4571682"/>
                    <a:pt x="1824477" y="4572952"/>
                    <a:pt x="1738386" y="4572952"/>
                  </a:cubicBezTo>
                  <a:cubicBezTo>
                    <a:pt x="1523159" y="4572952"/>
                    <a:pt x="1315106" y="4571682"/>
                    <a:pt x="1099879" y="4570412"/>
                  </a:cubicBezTo>
                  <a:cubicBezTo>
                    <a:pt x="970743" y="4569142"/>
                    <a:pt x="841606" y="4567872"/>
                    <a:pt x="719644" y="4566602"/>
                  </a:cubicBezTo>
                  <a:cubicBezTo>
                    <a:pt x="490069" y="4565332"/>
                    <a:pt x="260493" y="4564062"/>
                    <a:pt x="48260" y="4564062"/>
                  </a:cubicBezTo>
                  <a:cubicBezTo>
                    <a:pt x="38100" y="4564062"/>
                    <a:pt x="29210" y="4564062"/>
                    <a:pt x="19050" y="4562792"/>
                  </a:cubicBezTo>
                  <a:cubicBezTo>
                    <a:pt x="10160" y="4561522"/>
                    <a:pt x="5080" y="4555172"/>
                    <a:pt x="7620" y="4546282"/>
                  </a:cubicBezTo>
                  <a:cubicBezTo>
                    <a:pt x="16510" y="4514326"/>
                    <a:pt x="12700" y="4425279"/>
                    <a:pt x="11430" y="4332670"/>
                  </a:cubicBezTo>
                  <a:cubicBezTo>
                    <a:pt x="10160" y="4143890"/>
                    <a:pt x="6350" y="3958672"/>
                    <a:pt x="7620" y="3769892"/>
                  </a:cubicBezTo>
                  <a:cubicBezTo>
                    <a:pt x="5080" y="3534807"/>
                    <a:pt x="0" y="624747"/>
                    <a:pt x="7620" y="386101"/>
                  </a:cubicBezTo>
                  <a:cubicBezTo>
                    <a:pt x="8890" y="339796"/>
                    <a:pt x="7620" y="289930"/>
                    <a:pt x="8890" y="243625"/>
                  </a:cubicBezTo>
                  <a:cubicBezTo>
                    <a:pt x="10160" y="168826"/>
                    <a:pt x="12700" y="86903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1137" y="30480"/>
                    <a:pt x="195925" y="29210"/>
                  </a:cubicBezTo>
                  <a:cubicBezTo>
                    <a:pt x="389629" y="25400"/>
                    <a:pt x="583334" y="22860"/>
                    <a:pt x="784212" y="20320"/>
                  </a:cubicBezTo>
                  <a:cubicBezTo>
                    <a:pt x="920523" y="17780"/>
                    <a:pt x="1056834" y="16510"/>
                    <a:pt x="1185970" y="13970"/>
                  </a:cubicBezTo>
                  <a:cubicBezTo>
                    <a:pt x="1315106" y="11430"/>
                    <a:pt x="1451417" y="8890"/>
                    <a:pt x="1580553" y="8890"/>
                  </a:cubicBezTo>
                  <a:cubicBezTo>
                    <a:pt x="1724038" y="7620"/>
                    <a:pt x="1867522" y="10160"/>
                    <a:pt x="2011007" y="8890"/>
                  </a:cubicBezTo>
                  <a:cubicBezTo>
                    <a:pt x="2190363" y="8890"/>
                    <a:pt x="5440293" y="6350"/>
                    <a:pt x="5619649" y="5080"/>
                  </a:cubicBezTo>
                  <a:cubicBezTo>
                    <a:pt x="5791830" y="3810"/>
                    <a:pt x="5964012" y="2540"/>
                    <a:pt x="6143368" y="2540"/>
                  </a:cubicBezTo>
                  <a:cubicBezTo>
                    <a:pt x="6437512" y="1270"/>
                    <a:pt x="6724481" y="0"/>
                    <a:pt x="7018625" y="0"/>
                  </a:cubicBezTo>
                  <a:cubicBezTo>
                    <a:pt x="7140587" y="0"/>
                    <a:pt x="7269723" y="2540"/>
                    <a:pt x="7391685" y="2540"/>
                  </a:cubicBezTo>
                  <a:cubicBezTo>
                    <a:pt x="7728875" y="3810"/>
                    <a:pt x="8073238" y="5080"/>
                    <a:pt x="8410427" y="7620"/>
                  </a:cubicBezTo>
                  <a:cubicBezTo>
                    <a:pt x="8589783" y="8890"/>
                    <a:pt x="8769139" y="12700"/>
                    <a:pt x="8948495" y="16510"/>
                  </a:cubicBezTo>
                  <a:cubicBezTo>
                    <a:pt x="8991540" y="16510"/>
                    <a:pt x="9034586" y="16510"/>
                    <a:pt x="9070457" y="16510"/>
                  </a:cubicBezTo>
                  <a:cubicBezTo>
                    <a:pt x="9106035" y="17780"/>
                    <a:pt x="9114924" y="20320"/>
                    <a:pt x="9125085" y="21590"/>
                  </a:cubicBezTo>
                  <a:close/>
                  <a:moveTo>
                    <a:pt x="9135245" y="4558982"/>
                  </a:moveTo>
                  <a:cubicBezTo>
                    <a:pt x="9136515" y="4542472"/>
                    <a:pt x="9137785" y="4529772"/>
                    <a:pt x="9137785" y="4517072"/>
                  </a:cubicBezTo>
                  <a:cubicBezTo>
                    <a:pt x="9136515" y="4318422"/>
                    <a:pt x="9135245" y="4129643"/>
                    <a:pt x="9135245" y="3926615"/>
                  </a:cubicBezTo>
                  <a:cubicBezTo>
                    <a:pt x="9135245" y="3834006"/>
                    <a:pt x="9137785" y="3741397"/>
                    <a:pt x="9136515" y="3648788"/>
                  </a:cubicBezTo>
                  <a:cubicBezTo>
                    <a:pt x="9136515" y="3563303"/>
                    <a:pt x="9135245" y="3474256"/>
                    <a:pt x="9133975" y="3388770"/>
                  </a:cubicBezTo>
                  <a:cubicBezTo>
                    <a:pt x="9128895" y="3256981"/>
                    <a:pt x="9117465" y="528576"/>
                    <a:pt x="9117465" y="396787"/>
                  </a:cubicBezTo>
                  <a:cubicBezTo>
                    <a:pt x="9114925" y="286368"/>
                    <a:pt x="9112385" y="172388"/>
                    <a:pt x="9109845" y="63500"/>
                  </a:cubicBezTo>
                  <a:cubicBezTo>
                    <a:pt x="9108575" y="44450"/>
                    <a:pt x="9107305" y="43180"/>
                    <a:pt x="9048935" y="41910"/>
                  </a:cubicBezTo>
                  <a:cubicBezTo>
                    <a:pt x="9027412" y="41910"/>
                    <a:pt x="9013063" y="41910"/>
                    <a:pt x="8991540" y="40640"/>
                  </a:cubicBezTo>
                  <a:cubicBezTo>
                    <a:pt x="8812185" y="36830"/>
                    <a:pt x="8625654" y="31750"/>
                    <a:pt x="8446299" y="30480"/>
                  </a:cubicBezTo>
                  <a:cubicBezTo>
                    <a:pt x="8008670" y="26670"/>
                    <a:pt x="7563867" y="25400"/>
                    <a:pt x="7126239" y="22860"/>
                  </a:cubicBezTo>
                  <a:cubicBezTo>
                    <a:pt x="7061671" y="22860"/>
                    <a:pt x="6989929" y="22860"/>
                    <a:pt x="6925360" y="22860"/>
                  </a:cubicBezTo>
                  <a:cubicBezTo>
                    <a:pt x="6817747" y="22860"/>
                    <a:pt x="6710133" y="22860"/>
                    <a:pt x="6609694" y="22860"/>
                  </a:cubicBezTo>
                  <a:cubicBezTo>
                    <a:pt x="6380118" y="22860"/>
                    <a:pt x="6150543" y="22860"/>
                    <a:pt x="5928141" y="24130"/>
                  </a:cubicBezTo>
                  <a:cubicBezTo>
                    <a:pt x="5734437" y="25400"/>
                    <a:pt x="2470158" y="29210"/>
                    <a:pt x="2276454" y="29210"/>
                  </a:cubicBezTo>
                  <a:cubicBezTo>
                    <a:pt x="1960788" y="29210"/>
                    <a:pt x="1645121" y="26670"/>
                    <a:pt x="1329455" y="33020"/>
                  </a:cubicBezTo>
                  <a:cubicBezTo>
                    <a:pt x="1164447" y="36830"/>
                    <a:pt x="1006614" y="36830"/>
                    <a:pt x="848781" y="38100"/>
                  </a:cubicBezTo>
                  <a:cubicBezTo>
                    <a:pt x="576160" y="41910"/>
                    <a:pt x="303539" y="45720"/>
                    <a:pt x="49530" y="50800"/>
                  </a:cubicBezTo>
                  <a:cubicBezTo>
                    <a:pt x="36830" y="50800"/>
                    <a:pt x="34290" y="53340"/>
                    <a:pt x="33020" y="76217"/>
                  </a:cubicBezTo>
                  <a:cubicBezTo>
                    <a:pt x="31750" y="140331"/>
                    <a:pt x="31750" y="204445"/>
                    <a:pt x="30480" y="268559"/>
                  </a:cubicBezTo>
                  <a:cubicBezTo>
                    <a:pt x="29210" y="375415"/>
                    <a:pt x="26670" y="478710"/>
                    <a:pt x="25400" y="585567"/>
                  </a:cubicBezTo>
                  <a:cubicBezTo>
                    <a:pt x="20320" y="699547"/>
                    <a:pt x="26670" y="3484941"/>
                    <a:pt x="29210" y="3598921"/>
                  </a:cubicBezTo>
                  <a:cubicBezTo>
                    <a:pt x="29210" y="3720026"/>
                    <a:pt x="29210" y="3844692"/>
                    <a:pt x="30480" y="3965796"/>
                  </a:cubicBezTo>
                  <a:cubicBezTo>
                    <a:pt x="30480" y="4054843"/>
                    <a:pt x="33020" y="4143890"/>
                    <a:pt x="33020" y="4232937"/>
                  </a:cubicBezTo>
                  <a:cubicBezTo>
                    <a:pt x="33020" y="4329108"/>
                    <a:pt x="33020" y="4425279"/>
                    <a:pt x="31750" y="4517072"/>
                  </a:cubicBezTo>
                  <a:cubicBezTo>
                    <a:pt x="31750" y="4520882"/>
                    <a:pt x="31750" y="4523422"/>
                    <a:pt x="31750" y="4527232"/>
                  </a:cubicBezTo>
                  <a:cubicBezTo>
                    <a:pt x="31750" y="4537392"/>
                    <a:pt x="35560" y="4541202"/>
                    <a:pt x="44450" y="4541202"/>
                  </a:cubicBezTo>
                  <a:cubicBezTo>
                    <a:pt x="95486" y="4541202"/>
                    <a:pt x="195925" y="4542472"/>
                    <a:pt x="289190" y="4542472"/>
                  </a:cubicBezTo>
                  <a:cubicBezTo>
                    <a:pt x="425501" y="4542472"/>
                    <a:pt x="568985" y="4539932"/>
                    <a:pt x="705296" y="4542472"/>
                  </a:cubicBezTo>
                  <a:cubicBezTo>
                    <a:pt x="927697" y="4546282"/>
                    <a:pt x="1150099" y="4548822"/>
                    <a:pt x="1372500" y="4547552"/>
                  </a:cubicBezTo>
                  <a:cubicBezTo>
                    <a:pt x="1515985" y="4546282"/>
                    <a:pt x="1652295" y="4548822"/>
                    <a:pt x="1795780" y="4548822"/>
                  </a:cubicBezTo>
                  <a:cubicBezTo>
                    <a:pt x="2003833" y="4548822"/>
                    <a:pt x="2211886" y="4547552"/>
                    <a:pt x="2419939" y="4548822"/>
                  </a:cubicBezTo>
                  <a:cubicBezTo>
                    <a:pt x="2728431" y="4550092"/>
                    <a:pt x="6114671" y="4539932"/>
                    <a:pt x="6430338" y="4542472"/>
                  </a:cubicBezTo>
                  <a:cubicBezTo>
                    <a:pt x="6566648" y="4543742"/>
                    <a:pt x="6702958" y="4545012"/>
                    <a:pt x="6832095" y="4545012"/>
                  </a:cubicBezTo>
                  <a:cubicBezTo>
                    <a:pt x="7068845" y="4547552"/>
                    <a:pt x="7298421" y="4543742"/>
                    <a:pt x="7535170" y="4547552"/>
                  </a:cubicBezTo>
                  <a:cubicBezTo>
                    <a:pt x="7728875" y="4550092"/>
                    <a:pt x="7922579" y="4550092"/>
                    <a:pt x="8116284" y="4552632"/>
                  </a:cubicBezTo>
                  <a:cubicBezTo>
                    <a:pt x="8403253" y="4556442"/>
                    <a:pt x="8690222" y="4558982"/>
                    <a:pt x="8977193" y="4560252"/>
                  </a:cubicBezTo>
                  <a:cubicBezTo>
                    <a:pt x="9084806" y="4560252"/>
                    <a:pt x="9114924" y="4558982"/>
                    <a:pt x="9135245" y="4558982"/>
                  </a:cubicBezTo>
                  <a:close/>
                </a:path>
              </a:pathLst>
            </a:custGeom>
            <a:solidFill>
              <a:srgbClr val="FFC7C7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3172165" y="1335634"/>
            <a:ext cx="11943670" cy="113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spc="-288">
                <a:solidFill>
                  <a:srgbClr val="FFFFFF"/>
                </a:solidFill>
                <a:latin typeface="Gaegu Bold Bold"/>
              </a:rPr>
              <a:t>Memory in Arduino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63050" y="3079533"/>
            <a:ext cx="4522683" cy="5203727"/>
            <a:chOff x="0" y="0"/>
            <a:chExt cx="6030244" cy="693830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33350"/>
              <a:ext cx="6030244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00"/>
                </a:lnSpc>
              </a:pPr>
              <a:r>
                <a:rPr lang="en-US" sz="5000">
                  <a:solidFill>
                    <a:srgbClr val="FBE675"/>
                  </a:solidFill>
                  <a:latin typeface="Gaegu Bold Bold"/>
                </a:rPr>
                <a:t>FLASH MEMORY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34945"/>
              <a:ext cx="6030244" cy="5703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4000" spc="-160">
                  <a:solidFill>
                    <a:srgbClr val="FFFFFF"/>
                  </a:solidFill>
                  <a:latin typeface="Gaegu Light"/>
                </a:rPr>
                <a:t>Stores arduino sketch; program image and any initialized data.</a:t>
              </a:r>
            </a:p>
            <a:p>
              <a:pPr>
                <a:lnSpc>
                  <a:spcPts val="5599"/>
                </a:lnSpc>
              </a:pPr>
            </a:p>
            <a:p>
              <a:pPr>
                <a:lnSpc>
                  <a:spcPts val="5599"/>
                </a:lnSpc>
              </a:pPr>
              <a:r>
                <a:rPr lang="en-US" sz="3999" spc="-159">
                  <a:solidFill>
                    <a:srgbClr val="FFFFFF"/>
                  </a:solidFill>
                  <a:latin typeface="Gaegu Light"/>
                </a:rPr>
                <a:t>ATMega 128-32k</a:t>
              </a:r>
            </a:p>
            <a:p>
              <a:pPr>
                <a:lnSpc>
                  <a:spcPts val="5600"/>
                </a:lnSpc>
              </a:pPr>
              <a:r>
                <a:rPr lang="en-US" sz="3999" spc="-159">
                  <a:solidFill>
                    <a:srgbClr val="FFFFFF"/>
                  </a:solidFill>
                  <a:latin typeface="Gaegu Light"/>
                </a:rPr>
                <a:t>ATMega 2560-256k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414113" y="3079533"/>
            <a:ext cx="5459775" cy="3784502"/>
            <a:chOff x="0" y="0"/>
            <a:chExt cx="7279699" cy="504600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33350"/>
              <a:ext cx="7279699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00"/>
                </a:lnSpc>
              </a:pPr>
              <a:r>
                <a:rPr lang="en-US" sz="5000">
                  <a:solidFill>
                    <a:srgbClr val="FBE675"/>
                  </a:solidFill>
                  <a:latin typeface="Gaegu Bold Bold"/>
                </a:rPr>
                <a:t>SRAM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234945"/>
              <a:ext cx="7279699" cy="3811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4000" spc="-160">
                  <a:solidFill>
                    <a:srgbClr val="FFFFFF"/>
                  </a:solidFill>
                  <a:latin typeface="Gaegu Light"/>
                </a:rPr>
                <a:t>Where sketch creates and manipulates variables.</a:t>
              </a:r>
            </a:p>
            <a:p>
              <a:pPr>
                <a:lnSpc>
                  <a:spcPts val="5600"/>
                </a:lnSpc>
              </a:pPr>
              <a:r>
                <a:rPr lang="en-US" sz="3999" spc="-159">
                  <a:solidFill>
                    <a:srgbClr val="FFFFFF"/>
                  </a:solidFill>
                  <a:latin typeface="Gaegu Light"/>
                </a:rPr>
                <a:t>Is made of 3 parts: static data, heap, stack.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18165" y="3079533"/>
            <a:ext cx="4927465" cy="3784502"/>
            <a:chOff x="0" y="0"/>
            <a:chExt cx="6569953" cy="504600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33350"/>
              <a:ext cx="6569953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00"/>
                </a:lnSpc>
              </a:pPr>
              <a:r>
                <a:rPr lang="en-US" sz="5000">
                  <a:solidFill>
                    <a:srgbClr val="FBE675"/>
                  </a:solidFill>
                  <a:latin typeface="Gaegu Bold Bold"/>
                </a:rPr>
                <a:t>EEPROM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234945"/>
              <a:ext cx="6569953" cy="3811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4000" spc="-160">
                  <a:solidFill>
                    <a:srgbClr val="FFFFFF"/>
                  </a:solidFill>
                  <a:latin typeface="Gaegu Light"/>
                </a:rPr>
                <a:t>Where you can store long-term data.</a:t>
              </a:r>
            </a:p>
            <a:p>
              <a:pPr>
                <a:lnSpc>
                  <a:spcPts val="5599"/>
                </a:lnSpc>
              </a:pPr>
            </a:p>
            <a:p>
              <a:pPr>
                <a:lnSpc>
                  <a:spcPts val="5600"/>
                </a:lnSpc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93" t="0" r="44370" b="49655"/>
          <a:stretch>
            <a:fillRect/>
          </a:stretch>
        </p:blipFill>
        <p:spPr>
          <a:xfrm flipH="false" flipV="false" rot="-5400000">
            <a:off x="4671350" y="4975498"/>
            <a:ext cx="3064574" cy="13204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93" t="0" r="44370" b="49655"/>
          <a:stretch>
            <a:fillRect/>
          </a:stretch>
        </p:blipFill>
        <p:spPr>
          <a:xfrm flipH="false" flipV="false" rot="-5400000">
            <a:off x="10197146" y="4975498"/>
            <a:ext cx="3064574" cy="132043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829219"/>
            <a:ext cx="2495691" cy="544514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52836" y="7760977"/>
            <a:ext cx="1412928" cy="1497323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1873887" y="6043298"/>
            <a:ext cx="4927465" cy="147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159">
                <a:solidFill>
                  <a:srgbClr val="FFFFFF"/>
                </a:solidFill>
                <a:latin typeface="Gaegu Light"/>
              </a:rPr>
              <a:t>ATMega 128-1k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159">
                <a:solidFill>
                  <a:srgbClr val="FFFFFF"/>
                </a:solidFill>
                <a:latin typeface="Gaegu Light"/>
              </a:rPr>
              <a:t>ATMega 2560-4k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785733" y="6940239"/>
            <a:ext cx="5459775" cy="147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159">
                <a:solidFill>
                  <a:srgbClr val="FFFFFF"/>
                </a:solidFill>
                <a:latin typeface="Gaegu Light"/>
              </a:rPr>
              <a:t>ATMega 128-2k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-159">
                <a:solidFill>
                  <a:srgbClr val="FFFFFF"/>
                </a:solidFill>
                <a:latin typeface="Gaegu Light"/>
              </a:rPr>
              <a:t>ATMega 2560-8k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47205"/>
            <a:ext cx="9210142" cy="6107125"/>
            <a:chOff x="0" y="0"/>
            <a:chExt cx="12280189" cy="814283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8100"/>
              <a:ext cx="12280189" cy="1501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7200" spc="-288">
                  <a:solidFill>
                    <a:srgbClr val="FFFFFF"/>
                  </a:solidFill>
                  <a:latin typeface="Gaegu Bold Bold"/>
                </a:rPr>
                <a:t>Laurine Owino (Lamoy)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359166"/>
              <a:ext cx="12280189" cy="4783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spc="-200">
                  <a:solidFill>
                    <a:srgbClr val="FFFFFF"/>
                  </a:solidFill>
                  <a:latin typeface="Gaegu Light"/>
                </a:rPr>
                <a:t>Electrical and Electronics Engineering Student, 5th year.</a:t>
              </a:r>
            </a:p>
            <a:p>
              <a:pPr>
                <a:lnSpc>
                  <a:spcPts val="7000"/>
                </a:lnSpc>
              </a:pPr>
              <a:r>
                <a:rPr lang="en-US" sz="5000" spc="-200">
                  <a:solidFill>
                    <a:srgbClr val="FFFFFF"/>
                  </a:solidFill>
                  <a:latin typeface="Gaegu Light"/>
                </a:rPr>
                <a:t>Cyber-security and hardware/firmware enthusiast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9632247" y="2811244"/>
            <a:ext cx="7704150" cy="466451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596034">
            <a:off x="10240709" y="8531593"/>
            <a:ext cx="1120758" cy="92796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26294" y="1347062"/>
            <a:ext cx="2495691" cy="544514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509908" y="2250591"/>
            <a:ext cx="3948829" cy="5603739"/>
            <a:chOff x="0" y="0"/>
            <a:chExt cx="3539490" cy="5022850"/>
          </a:xfrm>
        </p:grpSpPr>
        <p:sp>
          <p:nvSpPr>
            <p:cNvPr name="Freeform 9" id="9"/>
            <p:cNvSpPr/>
            <p:nvPr/>
          </p:nvSpPr>
          <p:spPr>
            <a:xfrm>
              <a:off x="-3810" y="0"/>
              <a:ext cx="3550920" cy="5024120"/>
            </a:xfrm>
            <a:custGeom>
              <a:avLst/>
              <a:gdLst/>
              <a:ahLst/>
              <a:cxnLst/>
              <a:rect r="r" b="b" t="t" l="l"/>
              <a:pathLst>
                <a:path h="5024120" w="3550920">
                  <a:moveTo>
                    <a:pt x="3539490" y="4999990"/>
                  </a:moveTo>
                  <a:lnTo>
                    <a:pt x="3464560" y="4999990"/>
                  </a:lnTo>
                  <a:lnTo>
                    <a:pt x="3406140" y="4969510"/>
                  </a:lnTo>
                  <a:lnTo>
                    <a:pt x="222250" y="4992370"/>
                  </a:lnTo>
                  <a:lnTo>
                    <a:pt x="163830" y="5022850"/>
                  </a:lnTo>
                  <a:lnTo>
                    <a:pt x="7620" y="5024120"/>
                  </a:lnTo>
                  <a:lnTo>
                    <a:pt x="7620" y="3315970"/>
                  </a:lnTo>
                  <a:cubicBezTo>
                    <a:pt x="7620" y="3315970"/>
                    <a:pt x="0" y="2907030"/>
                    <a:pt x="7620" y="2654300"/>
                  </a:cubicBezTo>
                  <a:cubicBezTo>
                    <a:pt x="15240" y="2401570"/>
                    <a:pt x="7620" y="2263140"/>
                    <a:pt x="7620" y="2263140"/>
                  </a:cubicBezTo>
                  <a:lnTo>
                    <a:pt x="6350" y="934720"/>
                  </a:lnTo>
                  <a:lnTo>
                    <a:pt x="5080" y="0"/>
                  </a:lnTo>
                  <a:lnTo>
                    <a:pt x="440690" y="0"/>
                  </a:lnTo>
                  <a:lnTo>
                    <a:pt x="528320" y="41910"/>
                  </a:lnTo>
                  <a:cubicBezTo>
                    <a:pt x="528320" y="41910"/>
                    <a:pt x="1480820" y="19050"/>
                    <a:pt x="1704340" y="38100"/>
                  </a:cubicBezTo>
                  <a:cubicBezTo>
                    <a:pt x="1927860" y="57150"/>
                    <a:pt x="3208020" y="41910"/>
                    <a:pt x="3208020" y="41910"/>
                  </a:cubicBezTo>
                  <a:lnTo>
                    <a:pt x="3260090" y="0"/>
                  </a:lnTo>
                  <a:lnTo>
                    <a:pt x="3539490" y="0"/>
                  </a:lnTo>
                  <a:lnTo>
                    <a:pt x="3539490" y="1129030"/>
                  </a:lnTo>
                  <a:cubicBezTo>
                    <a:pt x="3539490" y="1129030"/>
                    <a:pt x="3547110" y="2181860"/>
                    <a:pt x="3539490" y="2479040"/>
                  </a:cubicBezTo>
                  <a:cubicBezTo>
                    <a:pt x="3531870" y="2776220"/>
                    <a:pt x="3539490" y="3577590"/>
                    <a:pt x="3539490" y="3577590"/>
                  </a:cubicBezTo>
                  <a:cubicBezTo>
                    <a:pt x="3539490" y="3577590"/>
                    <a:pt x="3550920" y="3818890"/>
                    <a:pt x="3539490" y="3977640"/>
                  </a:cubicBezTo>
                  <a:cubicBezTo>
                    <a:pt x="3528060" y="4138930"/>
                    <a:pt x="3539490" y="4999990"/>
                    <a:pt x="3539490" y="4999990"/>
                  </a:cubicBezTo>
                  <a:close/>
                </a:path>
              </a:pathLst>
            </a:custGeom>
            <a:blipFill>
              <a:blip r:embed="rId8"/>
              <a:stretch>
                <a:fillRect l="-11189" r="-11237" t="0" b="-25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DAEhcNFDMI4</dc:identifier>
  <dcterms:modified xsi:type="dcterms:W3CDTF">2011-08-01T06:04:30Z</dcterms:modified>
  <cp:revision>1</cp:revision>
  <dc:title>Shift Registers and Memories</dc:title>
</cp:coreProperties>
</file>